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9"/>
  </p:notesMasterIdLst>
  <p:sldIdLst>
    <p:sldId id="268" r:id="rId3"/>
    <p:sldId id="271" r:id="rId4"/>
    <p:sldId id="335" r:id="rId5"/>
    <p:sldId id="332" r:id="rId6"/>
    <p:sldId id="333" r:id="rId7"/>
    <p:sldId id="334" r:id="rId8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4" d="100"/>
          <a:sy n="104" d="100"/>
        </p:scale>
        <p:origin x="-4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3B92-4970-4FAC-981A-3CFA204F0C19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943D-BAC5-4C23-8847-CBE67BF3FE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81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90A65-D640-47B0-A961-6ED251056470}" type="slidenum">
              <a:rPr kumimoji="0" lang="en-US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nb-NO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454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1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5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5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0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3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7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7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50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4572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5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7218" y="608014"/>
            <a:ext cx="11813116" cy="106838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75685" y="1752601"/>
            <a:ext cx="5810249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89134" y="1752601"/>
            <a:ext cx="5812367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94800" y="6340475"/>
            <a:ext cx="2753784" cy="19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D 2290- PETS 2018</a:t>
            </a:r>
            <a:endParaRPr lang="en-GB" altLang="nb-NO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9080501" y="6550026"/>
            <a:ext cx="2868084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Page </a:t>
            </a:r>
            <a:fld id="{B56C501E-9E2A-4152-A0C2-73E481D4D635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  <p:sp>
        <p:nvSpPr>
          <p:cNvPr id="7" name="Rectangle 5">
            <a:extLst/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241300" y="6367464"/>
            <a:ext cx="7181851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PDG Laila Lerum </a:t>
            </a:r>
          </a:p>
        </p:txBody>
      </p:sp>
    </p:spTree>
    <p:extLst>
      <p:ext uri="{BB962C8B-B14F-4D97-AF65-F5344CB8AC3E}">
        <p14:creationId xmlns:p14="http://schemas.microsoft.com/office/powerpoint/2010/main" val="80842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2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346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0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2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/>
          </p:cNvPr>
          <p:cNvSpPr txBox="1"/>
          <p:nvPr/>
        </p:nvSpPr>
        <p:spPr>
          <a:xfrm>
            <a:off x="9550400" y="6477001"/>
            <a:ext cx="2032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B8CE0289-DC03-4459-95B3-1B8D48A24481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18" y="6165850"/>
            <a:ext cx="16213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524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/>
          </p:cNvPr>
          <p:cNvSpPr>
            <a:spLocks noChangeArrowheads="1"/>
          </p:cNvSpPr>
          <p:nvPr/>
        </p:nvSpPr>
        <p:spPr bwMode="auto">
          <a:xfrm>
            <a:off x="1143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dirty="0" smtClean="0">
                <a:solidFill>
                  <a:prstClr val="white"/>
                </a:solidFill>
                <a:latin typeface="Calibri"/>
              </a:rPr>
              <a:t>VELKOMMEN TIL MØTE 20.03</a:t>
            </a:r>
            <a:endParaRPr lang="en-US" sz="60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556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796" y="5124796"/>
            <a:ext cx="1637607" cy="163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84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b="1" dirty="0" smtClean="0">
                <a:latin typeface="Arial Narrow" panose="020B0606020202030204" pitchFamily="34" charset="0"/>
              </a:rPr>
              <a:t>AGENDA 20. MARS 2019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2400" dirty="0" smtClean="0">
                <a:latin typeface="Georgia" panose="02040502050405020303" pitchFamily="18" charset="0"/>
              </a:rPr>
              <a:t>Velkommen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Faktaboks – film fra Erik Standal i Mexico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Bursdager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Påminnelser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3. min ved TRF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Nytt fra yrke – v/Eirik Næss Skjerping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1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b="1" dirty="0">
                <a:latin typeface="Arial Narrow" panose="020B0606020202030204" pitchFamily="34" charset="0"/>
              </a:rPr>
              <a:t>FAKTABOKS! </a:t>
            </a:r>
            <a:r>
              <a:rPr lang="nb-NO" altLang="nb-NO" sz="3200" b="1" dirty="0" smtClean="0">
                <a:latin typeface="Arial Narrow" panose="020B0606020202030204" pitchFamily="34" charset="0"/>
              </a:rPr>
              <a:t>FILM FRA ERIK STANDAL I MEXICO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8906" y="1438614"/>
            <a:ext cx="8061158" cy="4511950"/>
          </a:xfrm>
          <a:prstGeom prst="rect">
            <a:avLst/>
          </a:prstGeom>
        </p:spPr>
      </p:pic>
      <p:pic>
        <p:nvPicPr>
          <p:cNvPr id="48132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41" y="4882991"/>
            <a:ext cx="1724345" cy="172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27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sz="3200" b="1" dirty="0"/>
              <a:t>BURSDAGER DENNE </a:t>
            </a:r>
            <a:r>
              <a:rPr lang="nb-NO" sz="3200" b="1" dirty="0" smtClean="0"/>
              <a:t>MÅNEDEN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sz="2200" dirty="0" smtClean="0"/>
              <a:t>05.03 	Tone Refsahl</a:t>
            </a:r>
          </a:p>
          <a:p>
            <a:r>
              <a:rPr lang="nb-NO" sz="2200" dirty="0" smtClean="0"/>
              <a:t>13.03 	Richard Horntvedt</a:t>
            </a:r>
          </a:p>
          <a:p>
            <a:r>
              <a:rPr lang="nb-NO" sz="2200" dirty="0" smtClean="0"/>
              <a:t>14.03 	Thor Magnar Olsen</a:t>
            </a:r>
          </a:p>
          <a:p>
            <a:r>
              <a:rPr lang="nb-NO" sz="2200" dirty="0" smtClean="0"/>
              <a:t>15.03 	Dag Melgaard</a:t>
            </a:r>
          </a:p>
          <a:p>
            <a:r>
              <a:rPr lang="nb-NO" sz="2200" dirty="0" smtClean="0"/>
              <a:t>14.03 	Petter Christoffersen</a:t>
            </a:r>
          </a:p>
          <a:p>
            <a:r>
              <a:rPr lang="nb-NO" sz="2200" dirty="0" smtClean="0"/>
              <a:t>22.03	Ole Revhaug</a:t>
            </a:r>
          </a:p>
          <a:p>
            <a:r>
              <a:rPr lang="nb-NO" sz="2200" dirty="0" smtClean="0"/>
              <a:t>23.03 	Georg Solberg</a:t>
            </a:r>
          </a:p>
          <a:p>
            <a:r>
              <a:rPr lang="nb-NO" sz="2200" dirty="0" smtClean="0"/>
              <a:t>27.03 	Yngve Stentun</a:t>
            </a:r>
          </a:p>
          <a:p>
            <a:r>
              <a:rPr lang="nb-NO" sz="2200" dirty="0" smtClean="0"/>
              <a:t>28.03 	Petter Blaasvær</a:t>
            </a:r>
          </a:p>
          <a:p>
            <a:r>
              <a:rPr lang="nb-NO" sz="2200" dirty="0" smtClean="0"/>
              <a:t>28.03 	Thore Ludvig Liverød</a:t>
            </a:r>
          </a:p>
          <a:p>
            <a:r>
              <a:rPr lang="nb-NO" sz="2200" dirty="0" smtClean="0"/>
              <a:t>30.03 	Eirik Næss Skjerping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251" y="1779975"/>
            <a:ext cx="2854712" cy="215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sz="3200" b="1" dirty="0" smtClean="0"/>
              <a:t>PÅMINNELSER!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sz="4000" dirty="0" smtClean="0"/>
              <a:t>Bedriftsbesøk SVGS onsdag 27. mars</a:t>
            </a:r>
          </a:p>
          <a:p>
            <a:r>
              <a:rPr lang="nb-NO" sz="4000" dirty="0" smtClean="0"/>
              <a:t>Oppmøte ved hovedinngangen </a:t>
            </a:r>
            <a:r>
              <a:rPr lang="nb-NO" sz="4000" smtClean="0"/>
              <a:t>til skolen</a:t>
            </a:r>
            <a:endParaRPr lang="nb-NO" sz="4000" dirty="0" smtClean="0"/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b="1" dirty="0" smtClean="0"/>
              <a:t>PROGRAM 4. KVARTAL 2019</a:t>
            </a:r>
            <a:endParaRPr lang="nb-NO" sz="2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0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63</Words>
  <Application>Microsoft Office PowerPoint</Application>
  <PresentationFormat>Egendefinert</PresentationFormat>
  <Paragraphs>26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6</vt:i4>
      </vt:variant>
    </vt:vector>
  </HeadingPairs>
  <TitlesOfParts>
    <vt:vector size="8" baseType="lpstr">
      <vt:lpstr>2_Custom Design</vt:lpstr>
      <vt:lpstr>Communications_white</vt:lpstr>
      <vt:lpstr>PowerPoint-presentasjon</vt:lpstr>
      <vt:lpstr>AGENDA 20. MARS 2019</vt:lpstr>
      <vt:lpstr>FAKTABOKS! FILM FRA ERIK STANDAL I MEXICO</vt:lpstr>
      <vt:lpstr>BURSDAGER DENNE MÅNEDEN</vt:lpstr>
      <vt:lpstr>PÅMINNELSER!</vt:lpstr>
      <vt:lpstr>PROGRAM 4. KVARTAL 2019</vt:lpstr>
    </vt:vector>
  </TitlesOfParts>
  <Company>Sparebank 1 Regnskapshuset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Birgitte Feen</dc:creator>
  <cp:lastModifiedBy>Jørgen Holm</cp:lastModifiedBy>
  <cp:revision>150</cp:revision>
  <cp:lastPrinted>2018-06-12T12:12:36Z</cp:lastPrinted>
  <dcterms:created xsi:type="dcterms:W3CDTF">2017-08-11T12:35:03Z</dcterms:created>
  <dcterms:modified xsi:type="dcterms:W3CDTF">2019-03-20T20:35:21Z</dcterms:modified>
</cp:coreProperties>
</file>