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8"/>
  </p:notesMasterIdLst>
  <p:sldIdLst>
    <p:sldId id="268" r:id="rId3"/>
    <p:sldId id="271" r:id="rId4"/>
    <p:sldId id="325" r:id="rId5"/>
    <p:sldId id="332" r:id="rId6"/>
    <p:sldId id="335" r:id="rId7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104" d="100"/>
          <a:sy n="104" d="100"/>
        </p:scale>
        <p:origin x="-64" y="-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A3B92-4970-4FAC-981A-3CFA204F0C19}" type="datetimeFigureOut">
              <a:rPr lang="nb-NO" smtClean="0"/>
              <a:t>25.03.2019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E943D-BAC5-4C23-8847-CBE67BF3FE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781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marL="0" marR="0" lvl="0" indent="0" algn="r" defTabSz="9318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F90A65-D640-47B0-A961-6ED251056470}" type="slidenum">
              <a:rPr kumimoji="0" lang="en-US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pPr marL="0" marR="0" lvl="0" indent="0" algn="r" defTabSz="9318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nb-NO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1454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12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54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57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90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43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75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101600" y="3429000"/>
            <a:ext cx="123952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11200" y="4611744"/>
            <a:ext cx="85344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37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7500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5">
            <a:extLst/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4572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935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7218" y="608014"/>
            <a:ext cx="11813116" cy="1068387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75685" y="1752601"/>
            <a:ext cx="5810249" cy="43354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89134" y="1752601"/>
            <a:ext cx="5812367" cy="43354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94800" y="6340475"/>
            <a:ext cx="2753784" cy="19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D 2290- PETS 2018</a:t>
            </a:r>
            <a:endParaRPr lang="en-GB" altLang="nb-NO"/>
          </a:p>
        </p:txBody>
      </p:sp>
      <p:sp>
        <p:nvSpPr>
          <p:cNvPr id="6" name="Rectangle 6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9080501" y="6550026"/>
            <a:ext cx="2868084" cy="161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nb-NO"/>
              <a:t>Page </a:t>
            </a:r>
            <a:fld id="{B56C501E-9E2A-4152-A0C2-73E481D4D635}" type="slidenum">
              <a:rPr lang="en-GB" altLang="nb-NO"/>
              <a:pPr>
                <a:defRPr/>
              </a:pPr>
              <a:t>‹#›</a:t>
            </a:fld>
            <a:endParaRPr lang="en-GB" altLang="nb-NO"/>
          </a:p>
        </p:txBody>
      </p:sp>
      <p:sp>
        <p:nvSpPr>
          <p:cNvPr id="7" name="Rectangle 5">
            <a:extLst/>
          </p:cNvPr>
          <p:cNvSpPr>
            <a:spLocks noGrp="1" noChangeArrowheads="1"/>
          </p:cNvSpPr>
          <p:nvPr>
            <p:ph type="ftr" sz="quarter" idx="12"/>
          </p:nvPr>
        </p:nvSpPr>
        <p:spPr>
          <a:xfrm>
            <a:off x="241300" y="6367464"/>
            <a:ext cx="7181851" cy="161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nb-NO"/>
              <a:t>PDG Laila Lerum </a:t>
            </a:r>
          </a:p>
        </p:txBody>
      </p:sp>
    </p:spTree>
    <p:extLst>
      <p:ext uri="{BB962C8B-B14F-4D97-AF65-F5344CB8AC3E}">
        <p14:creationId xmlns:p14="http://schemas.microsoft.com/office/powerpoint/2010/main" val="80842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32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9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2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Rectangle 4">
            <a:extLst/>
          </p:cNvPr>
          <p:cNvSpPr>
            <a:spLocks noChangeArrowheads="1"/>
          </p:cNvSpPr>
          <p:nvPr userDrawn="1"/>
        </p:nvSpPr>
        <p:spPr bwMode="auto">
          <a:xfrm>
            <a:off x="-203200" y="2667000"/>
            <a:ext cx="12700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667000"/>
            <a:ext cx="117856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8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/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5">
            <a:extLst/>
          </p:cNvPr>
          <p:cNvSpPr>
            <a:spLocks noChangeArrowheads="1"/>
          </p:cNvSpPr>
          <p:nvPr userDrawn="1"/>
        </p:nvSpPr>
        <p:spPr bwMode="auto">
          <a:xfrm>
            <a:off x="-101600" y="457200"/>
            <a:ext cx="12395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11684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346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770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32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/>
          </p:cNvPr>
          <p:cNvSpPr txBox="1"/>
          <p:nvPr/>
        </p:nvSpPr>
        <p:spPr>
          <a:xfrm>
            <a:off x="9550400" y="6477001"/>
            <a:ext cx="20320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algn="r">
              <a:defRPr/>
            </a:pPr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TITLE |  </a:t>
            </a:r>
            <a:fld id="{B8CE0289-DC03-4459-95B3-1B8D48A24481}" type="slidenum"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‹#›</a:t>
            </a:fld>
            <a:r>
              <a:rPr lang="en-US" altLang="nb-NO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nb-NO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99200"/>
            <a:ext cx="1193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175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18" y="6165850"/>
            <a:ext cx="16213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00" y="152400"/>
            <a:ext cx="4165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75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5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/>
          </p:cNvPr>
          <p:cNvSpPr>
            <a:spLocks noChangeArrowheads="1"/>
          </p:cNvSpPr>
          <p:nvPr/>
        </p:nvSpPr>
        <p:spPr bwMode="auto">
          <a:xfrm>
            <a:off x="1143000" y="3429000"/>
            <a:ext cx="9753600" cy="990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dirty="0" smtClean="0">
                <a:solidFill>
                  <a:prstClr val="white"/>
                </a:solidFill>
                <a:latin typeface="Calibri"/>
              </a:rPr>
              <a:t>VELKOMMEN TIL MØTE 27.02</a:t>
            </a:r>
            <a:endParaRPr lang="en-US" sz="60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3556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796" y="5124796"/>
            <a:ext cx="1637607" cy="1637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6842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200" b="1" dirty="0" smtClean="0">
                <a:latin typeface="Arial Narrow" panose="020B0606020202030204" pitchFamily="34" charset="0"/>
              </a:rPr>
              <a:t>AGENDA 27. FEBRUAR 2019</a:t>
            </a:r>
            <a:endParaRPr lang="nb-NO" altLang="nb-NO" sz="3200" b="1" dirty="0">
              <a:latin typeface="Arial Narrow" panose="020B0606020202030204" pitchFamily="34" charset="0"/>
            </a:endParaRPr>
          </a:p>
        </p:txBody>
      </p:sp>
      <p:sp>
        <p:nvSpPr>
          <p:cNvPr id="48131" name="Plassholder for innhold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b-NO" altLang="nb-NO" sz="2400" dirty="0" smtClean="0">
                <a:latin typeface="Georgia" panose="02040502050405020303" pitchFamily="18" charset="0"/>
              </a:rPr>
              <a:t>Velkommen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Faktaboks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Bursdager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Påminnelser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Program resten av kvartalet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Innledning ved Erik om TRP  sitt arbeidet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My Home ved Leif Arild Jensen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Optimisten ved Per</a:t>
            </a:r>
          </a:p>
          <a:p>
            <a:r>
              <a:rPr lang="nb-NO" altLang="nb-NO" sz="2400" dirty="0" smtClean="0">
                <a:latin typeface="Georgia" panose="02040502050405020303" pitchFamily="18" charset="0"/>
              </a:rPr>
              <a:t>Leif om Sør-Amerika og Argentinaprosjektet</a:t>
            </a:r>
          </a:p>
        </p:txBody>
      </p:sp>
      <p:pic>
        <p:nvPicPr>
          <p:cNvPr id="48132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818" y="4497185"/>
            <a:ext cx="2131060" cy="2131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112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nb-NO" sz="3200" b="1" dirty="0">
                <a:latin typeface="Arial Narrow" panose="020B0606020202030204" pitchFamily="34" charset="0"/>
              </a:rPr>
              <a:t>FAKTABOKS</a:t>
            </a:r>
            <a:r>
              <a:rPr lang="nb-NO" altLang="nb-NO" sz="3200" b="1" dirty="0" smtClean="0">
                <a:latin typeface="Arial Narrow" panose="020B0606020202030204" pitchFamily="34" charset="0"/>
              </a:rPr>
              <a:t>! – FREDSSTUDIER! </a:t>
            </a:r>
            <a:endParaRPr lang="nb-NO" altLang="nb-NO" sz="3200" b="1" dirty="0">
              <a:latin typeface="Arial Narrow" panose="020B0606020202030204" pitchFamily="34" charset="0"/>
            </a:endParaRPr>
          </a:p>
        </p:txBody>
      </p:sp>
      <p:pic>
        <p:nvPicPr>
          <p:cNvPr id="2" name="Plassholder for innhold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8617" y="963119"/>
            <a:ext cx="7471954" cy="5894881"/>
          </a:xfrm>
          <a:prstGeom prst="rect">
            <a:avLst/>
          </a:prstGeom>
        </p:spPr>
      </p:pic>
      <p:pic>
        <p:nvPicPr>
          <p:cNvPr id="48132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4741" y="4882991"/>
            <a:ext cx="1724345" cy="1724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1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tel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sz="3200" b="1" dirty="0"/>
              <a:t>BURSDAGER DENNE </a:t>
            </a:r>
            <a:r>
              <a:rPr lang="nb-NO" sz="3200" b="1" dirty="0" smtClean="0"/>
              <a:t>MÅNEDEN</a:t>
            </a:r>
            <a:endParaRPr lang="nb-NO" altLang="nb-NO" sz="3200" b="1" dirty="0">
              <a:latin typeface="Arial Narrow" panose="020B0606020202030204" pitchFamily="34" charset="0"/>
            </a:endParaRPr>
          </a:p>
        </p:txBody>
      </p:sp>
      <p:sp>
        <p:nvSpPr>
          <p:cNvPr id="48131" name="Plassholder for innhold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 sz="4000" dirty="0" smtClean="0"/>
          </a:p>
          <a:p>
            <a:r>
              <a:rPr lang="nb-NO" sz="4000" dirty="0" smtClean="0"/>
              <a:t>Anna </a:t>
            </a:r>
            <a:r>
              <a:rPr lang="nb-NO" sz="4000" dirty="0" err="1" smtClean="0"/>
              <a:t>Furhoff</a:t>
            </a:r>
            <a:r>
              <a:rPr lang="nb-NO" sz="4000" dirty="0" smtClean="0"/>
              <a:t> Jensen 5. februar (refl.)</a:t>
            </a:r>
          </a:p>
          <a:p>
            <a:r>
              <a:rPr lang="nb-NO" sz="4000" dirty="0" smtClean="0"/>
              <a:t>Even Fladberg– 9. februar</a:t>
            </a:r>
          </a:p>
          <a:p>
            <a:r>
              <a:rPr lang="nb-NO" sz="4000" dirty="0" smtClean="0"/>
              <a:t>Morten Feen – 13. februar </a:t>
            </a:r>
          </a:p>
          <a:p>
            <a:r>
              <a:rPr lang="nb-NO" sz="4000" dirty="0" smtClean="0"/>
              <a:t>Iren </a:t>
            </a:r>
            <a:r>
              <a:rPr lang="nb-NO" sz="4000" dirty="0" err="1" smtClean="0"/>
              <a:t>Theres</a:t>
            </a:r>
            <a:r>
              <a:rPr lang="nb-NO" sz="4000" dirty="0" smtClean="0"/>
              <a:t> Lervik 23. februar</a:t>
            </a:r>
          </a:p>
          <a:p>
            <a:r>
              <a:rPr lang="nb-NO" sz="4000" dirty="0" smtClean="0"/>
              <a:t>Sigrun Børresen 15. februar (refl.)</a:t>
            </a:r>
          </a:p>
        </p:txBody>
      </p:sp>
      <p:pic>
        <p:nvPicPr>
          <p:cNvPr id="48132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818" y="4497185"/>
            <a:ext cx="2131060" cy="2131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6127" y="2798647"/>
            <a:ext cx="2248541" cy="169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3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b="1" dirty="0" smtClean="0"/>
              <a:t>PROGRAM 3. KVARTAL 2019</a:t>
            </a:r>
            <a:endParaRPr lang="nb-NO" sz="28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358" y="1227719"/>
            <a:ext cx="10948737" cy="419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25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87</Words>
  <Application>Microsoft Office PowerPoint</Application>
  <PresentationFormat>Egendefinert</PresentationFormat>
  <Paragraphs>21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5</vt:i4>
      </vt:variant>
    </vt:vector>
  </HeadingPairs>
  <TitlesOfParts>
    <vt:vector size="7" baseType="lpstr">
      <vt:lpstr>2_Custom Design</vt:lpstr>
      <vt:lpstr>Communications_white</vt:lpstr>
      <vt:lpstr>PowerPoint-presentasjon</vt:lpstr>
      <vt:lpstr>AGENDA 27. FEBRUAR 2019</vt:lpstr>
      <vt:lpstr>FAKTABOKS! – FREDSSTUDIER! </vt:lpstr>
      <vt:lpstr>BURSDAGER DENNE MÅNEDEN</vt:lpstr>
      <vt:lpstr>PROGRAM 3. KVARTAL 2019</vt:lpstr>
    </vt:vector>
  </TitlesOfParts>
  <Company>Sparebank 1 Regnskapshuset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Birgitte Feen</dc:creator>
  <cp:lastModifiedBy>Jørgen Holm</cp:lastModifiedBy>
  <cp:revision>149</cp:revision>
  <cp:lastPrinted>2018-06-12T12:12:36Z</cp:lastPrinted>
  <dcterms:created xsi:type="dcterms:W3CDTF">2017-08-11T12:35:03Z</dcterms:created>
  <dcterms:modified xsi:type="dcterms:W3CDTF">2019-03-25T11:00:21Z</dcterms:modified>
</cp:coreProperties>
</file>