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9"/>
  </p:notesMasterIdLst>
  <p:sldIdLst>
    <p:sldId id="268" r:id="rId3"/>
    <p:sldId id="328" r:id="rId4"/>
    <p:sldId id="271" r:id="rId5"/>
    <p:sldId id="323" r:id="rId6"/>
    <p:sldId id="326" r:id="rId7"/>
    <p:sldId id="324" r:id="rId8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A3B92-4970-4FAC-981A-3CFA204F0C19}" type="datetimeFigureOut">
              <a:rPr lang="nb-NO" smtClean="0"/>
              <a:t>19.09.2018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E943D-BAC5-4C23-8847-CBE67BF3FE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781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31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F90A65-D640-47B0-A961-6ED251056470}" type="slidenum">
              <a:rPr kumimoji="0" lang="en-US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31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nb-NO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454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Rectangle 4">
            <a:extLst/>
          </p:cNvPr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1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54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57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90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43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75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01600" y="3429000"/>
            <a:ext cx="123952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1200" y="4611744"/>
            <a:ext cx="85344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73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500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5">
            <a:extLst/>
          </p:cNvPr>
          <p:cNvSpPr>
            <a:spLocks noChangeArrowheads="1"/>
          </p:cNvSpPr>
          <p:nvPr userDrawn="1"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4572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35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7218" y="608014"/>
            <a:ext cx="11813116" cy="106838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175685" y="1752601"/>
            <a:ext cx="5810249" cy="4335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89134" y="1752601"/>
            <a:ext cx="5812367" cy="4335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94800" y="6340475"/>
            <a:ext cx="2753784" cy="19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nb-NO"/>
              <a:t>D 2290- PETS 2018</a:t>
            </a:r>
            <a:endParaRPr lang="en-GB" altLang="nb-NO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9080501" y="6550026"/>
            <a:ext cx="2868084" cy="161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nb-NO"/>
              <a:t>Page </a:t>
            </a:r>
            <a:fld id="{B56C501E-9E2A-4152-A0C2-73E481D4D635}" type="slidenum">
              <a:rPr lang="en-GB" altLang="nb-NO"/>
              <a:pPr>
                <a:defRPr/>
              </a:pPr>
              <a:t>‹#›</a:t>
            </a:fld>
            <a:endParaRPr lang="en-GB" altLang="nb-NO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241300" y="6367464"/>
            <a:ext cx="7181851" cy="161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nb-NO"/>
              <a:t>PDG Laila Lerum </a:t>
            </a:r>
          </a:p>
        </p:txBody>
      </p:sp>
    </p:spTree>
    <p:extLst>
      <p:ext uri="{BB962C8B-B14F-4D97-AF65-F5344CB8AC3E}">
        <p14:creationId xmlns:p14="http://schemas.microsoft.com/office/powerpoint/2010/main" val="80842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Rectangle 4">
            <a:extLst/>
          </p:cNvPr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2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Rectangle 4">
            <a:extLst/>
          </p:cNvPr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9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Rectangle 4">
            <a:extLst/>
          </p:cNvPr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2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Rectangle 4">
            <a:extLst/>
          </p:cNvPr>
          <p:cNvSpPr>
            <a:spLocks noChangeArrowheads="1"/>
          </p:cNvSpPr>
          <p:nvPr userDrawn="1"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2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38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5">
            <a:extLst/>
          </p:cNvPr>
          <p:cNvSpPr>
            <a:spLocks noChangeArrowheads="1"/>
          </p:cNvSpPr>
          <p:nvPr userDrawn="1"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346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70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2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/>
          </p:cNvPr>
          <p:cNvSpPr txBox="1"/>
          <p:nvPr/>
        </p:nvSpPr>
        <p:spPr>
          <a:xfrm>
            <a:off x="9550400" y="6477001"/>
            <a:ext cx="2032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defRPr/>
            </a:pPr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TITLE |  </a:t>
            </a:r>
            <a:fld id="{B8CE0289-DC03-4459-95B3-1B8D48A24481}" type="slidenum"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‹#›</a:t>
            </a:fld>
            <a:r>
              <a:rPr lang="en-US" altLang="nb-NO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nb-NO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99200"/>
            <a:ext cx="1193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75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18" y="6165850"/>
            <a:ext cx="162136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52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5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80" r:id="rId8"/>
    <p:sldLayoutId id="2147483681" r:id="rId9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/>
          </p:cNvPr>
          <p:cNvSpPr>
            <a:spLocks noChangeArrowheads="1"/>
          </p:cNvSpPr>
          <p:nvPr/>
        </p:nvSpPr>
        <p:spPr bwMode="auto">
          <a:xfrm>
            <a:off x="1143000" y="3429000"/>
            <a:ext cx="97536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dirty="0" smtClean="0">
                <a:solidFill>
                  <a:prstClr val="white"/>
                </a:solidFill>
                <a:latin typeface="Calibri"/>
              </a:rPr>
              <a:t>VELKOMMEN TIL </a:t>
            </a:r>
            <a:r>
              <a:rPr lang="en-US" sz="6000" smtClean="0">
                <a:solidFill>
                  <a:prstClr val="white"/>
                </a:solidFill>
                <a:latin typeface="Calibri"/>
              </a:rPr>
              <a:t>MØTE 19.09</a:t>
            </a:r>
            <a:endParaRPr lang="en-US" sz="60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3556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796" y="5124796"/>
            <a:ext cx="1637607" cy="163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6842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606" y="200360"/>
            <a:ext cx="2225733" cy="2967644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525" y="388620"/>
            <a:ext cx="3903288" cy="292746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74" y="3755968"/>
            <a:ext cx="3961476" cy="2971107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138" y="3398520"/>
            <a:ext cx="4612640" cy="345948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18" y="200360"/>
            <a:ext cx="3990715" cy="28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nb-NO" altLang="nb-NO" sz="3200" dirty="0" smtClean="0">
                <a:latin typeface="Arial Narrow" panose="020B0606020202030204" pitchFamily="34" charset="0"/>
              </a:rPr>
              <a:t>AGENDA 19. september 2018</a:t>
            </a:r>
            <a:endParaRPr lang="nb-NO" altLang="nb-NO" sz="3200" dirty="0">
              <a:latin typeface="Arial Narrow" panose="020B0606020202030204" pitchFamily="34" charset="0"/>
            </a:endParaRPr>
          </a:p>
        </p:txBody>
      </p:sp>
      <p:sp>
        <p:nvSpPr>
          <p:cNvPr id="48131" name="Plassholder for innhold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2400" dirty="0" smtClean="0">
                <a:latin typeface="Georgia" panose="02040502050405020303" pitchFamily="18" charset="0"/>
              </a:rPr>
              <a:t>Velkommen </a:t>
            </a:r>
          </a:p>
          <a:p>
            <a:r>
              <a:rPr lang="nb-NO" altLang="nb-NO" sz="2400" dirty="0">
                <a:latin typeface="Georgia" panose="02040502050405020303" pitchFamily="18" charset="0"/>
              </a:rPr>
              <a:t>Bursdager</a:t>
            </a:r>
          </a:p>
          <a:p>
            <a:r>
              <a:rPr lang="nb-NO" altLang="nb-NO" sz="2400" dirty="0" smtClean="0">
                <a:latin typeface="Georgia" panose="02040502050405020303" pitchFamily="18" charset="0"/>
              </a:rPr>
              <a:t>Faktaboks</a:t>
            </a:r>
          </a:p>
          <a:p>
            <a:r>
              <a:rPr lang="nb-NO" altLang="nb-NO" sz="2400" dirty="0" smtClean="0">
                <a:latin typeface="Georgia" panose="02040502050405020303" pitchFamily="18" charset="0"/>
              </a:rPr>
              <a:t>Påminnelser</a:t>
            </a:r>
          </a:p>
          <a:p>
            <a:r>
              <a:rPr lang="nb-NO" altLang="nb-NO" sz="2400" dirty="0" smtClean="0">
                <a:latin typeface="Georgia" panose="02040502050405020303" pitchFamily="18" charset="0"/>
              </a:rPr>
              <a:t>3. min ved servicekomite/Eva</a:t>
            </a:r>
          </a:p>
          <a:p>
            <a:r>
              <a:rPr lang="nb-NO" altLang="nb-NO" sz="2400" dirty="0" smtClean="0">
                <a:latin typeface="Georgia" panose="02040502050405020303" pitchFamily="18" charset="0"/>
              </a:rPr>
              <a:t>Foredrag – rensing av fjorden v/Ole Jacob Hansen</a:t>
            </a:r>
          </a:p>
        </p:txBody>
      </p:sp>
      <p:pic>
        <p:nvPicPr>
          <p:cNvPr id="48132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818" y="4497185"/>
            <a:ext cx="2131060" cy="213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nb-NO" sz="3200" dirty="0" smtClean="0"/>
              <a:t>BURSDAGER</a:t>
            </a:r>
            <a:endParaRPr lang="nb-NO" altLang="nb-NO" sz="3200" dirty="0">
              <a:latin typeface="Arial Narrow" panose="020B0606020202030204" pitchFamily="34" charset="0"/>
            </a:endParaRPr>
          </a:p>
        </p:txBody>
      </p:sp>
      <p:sp>
        <p:nvSpPr>
          <p:cNvPr id="48131" name="Plassholder for innhold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sz="4000" dirty="0" smtClean="0"/>
              <a:t>15. september – Kjell Øivind </a:t>
            </a:r>
            <a:endParaRPr lang="nb-NO" sz="4000" dirty="0"/>
          </a:p>
          <a:p>
            <a:endParaRPr lang="nb-NO" sz="2000" dirty="0"/>
          </a:p>
          <a:p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endParaRPr lang="nb-NO" sz="2000" dirty="0" smtClean="0"/>
          </a:p>
          <a:p>
            <a:endParaRPr lang="nb-NO" sz="2000" dirty="0"/>
          </a:p>
          <a:p>
            <a:endParaRPr lang="nb-NO" sz="2000" dirty="0" smtClean="0"/>
          </a:p>
          <a:p>
            <a:endParaRPr lang="nb-NO" altLang="nb-NO" dirty="0" smtClean="0">
              <a:latin typeface="Georgia" panose="02040502050405020303" pitchFamily="18" charset="0"/>
            </a:endParaRPr>
          </a:p>
        </p:txBody>
      </p:sp>
      <p:pic>
        <p:nvPicPr>
          <p:cNvPr id="48132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818" y="4497185"/>
            <a:ext cx="2131060" cy="213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317" y="1310641"/>
            <a:ext cx="2542252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nb-NO" altLang="nb-NO" sz="3200" dirty="0">
                <a:latin typeface="Arial Narrow" panose="020B0606020202030204" pitchFamily="34" charset="0"/>
              </a:rPr>
              <a:t>FAKTABOKS! </a:t>
            </a:r>
          </a:p>
        </p:txBody>
      </p:sp>
      <p:sp>
        <p:nvSpPr>
          <p:cNvPr id="48131" name="Plassholder for innhold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z="1600" dirty="0" smtClean="0">
                <a:latin typeface="+mj-lt"/>
              </a:rPr>
              <a:t>Rotary er en </a:t>
            </a:r>
            <a:r>
              <a:rPr lang="nb-NO" sz="1600" dirty="0">
                <a:latin typeface="+mj-lt"/>
              </a:rPr>
              <a:t>verdensomspennende service organisasjon med 1,2 mill. medlemmer </a:t>
            </a:r>
            <a:endParaRPr lang="nb-NO" sz="1600" dirty="0" smtClean="0">
              <a:latin typeface="+mj-lt"/>
            </a:endParaRPr>
          </a:p>
          <a:p>
            <a:pPr lvl="0"/>
            <a:endParaRPr lang="nb-NO" sz="1600" dirty="0" smtClean="0">
              <a:latin typeface="+mj-lt"/>
            </a:endParaRPr>
          </a:p>
          <a:p>
            <a:pPr lvl="0"/>
            <a:r>
              <a:rPr lang="nb-NO" sz="1600" dirty="0" smtClean="0">
                <a:latin typeface="+mj-lt"/>
              </a:rPr>
              <a:t>Vi </a:t>
            </a:r>
            <a:r>
              <a:rPr lang="nb-NO" sz="1600" dirty="0">
                <a:latin typeface="+mj-lt"/>
              </a:rPr>
              <a:t>er </a:t>
            </a:r>
            <a:r>
              <a:rPr lang="nb-NO" sz="1600" dirty="0" smtClean="0">
                <a:latin typeface="+mj-lt"/>
              </a:rPr>
              <a:t>uavhengig </a:t>
            </a:r>
            <a:r>
              <a:rPr lang="nb-NO" sz="1600" dirty="0">
                <a:latin typeface="+mj-lt"/>
              </a:rPr>
              <a:t>når det gjelder både politikk og </a:t>
            </a:r>
            <a:r>
              <a:rPr lang="nb-NO" sz="1600" dirty="0" smtClean="0">
                <a:latin typeface="+mj-lt"/>
              </a:rPr>
              <a:t>religion</a:t>
            </a:r>
          </a:p>
          <a:p>
            <a:pPr lvl="0"/>
            <a:endParaRPr lang="nb-NO" sz="1600" dirty="0" smtClean="0">
              <a:latin typeface="+mj-lt"/>
            </a:endParaRPr>
          </a:p>
          <a:p>
            <a:pPr lvl="0"/>
            <a:r>
              <a:rPr lang="nb-NO" sz="1800" b="1" u="sng" dirty="0" smtClean="0">
                <a:latin typeface="+mj-lt"/>
              </a:rPr>
              <a:t>Vårt hovedformål er </a:t>
            </a:r>
            <a:r>
              <a:rPr lang="nb-NO" sz="1800" b="1" u="sng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å </a:t>
            </a:r>
            <a:r>
              <a:rPr lang="nb-NO" sz="1800" b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fremme og styrke viljen til å gagne </a:t>
            </a:r>
            <a:r>
              <a:rPr lang="nb-NO" sz="1800" b="1" u="sng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andre</a:t>
            </a:r>
            <a:r>
              <a:rPr lang="nb-NO" sz="1800" b="1" u="sng" dirty="0" smtClean="0">
                <a:latin typeface="+mj-lt"/>
              </a:rPr>
              <a:t>, </a:t>
            </a:r>
            <a:r>
              <a:rPr lang="nb-NO" sz="1800" b="1" u="sng" dirty="0">
                <a:latin typeface="+mj-lt"/>
              </a:rPr>
              <a:t>service </a:t>
            </a:r>
            <a:r>
              <a:rPr lang="nb-NO" sz="1800" b="1" u="sng" dirty="0" err="1">
                <a:latin typeface="+mj-lt"/>
              </a:rPr>
              <a:t>above</a:t>
            </a:r>
            <a:r>
              <a:rPr lang="nb-NO" sz="1800" b="1" u="sng" dirty="0">
                <a:latin typeface="+mj-lt"/>
              </a:rPr>
              <a:t> </a:t>
            </a:r>
            <a:r>
              <a:rPr lang="nb-NO" sz="1800" b="1" u="sng" dirty="0" err="1">
                <a:latin typeface="+mj-lt"/>
              </a:rPr>
              <a:t>self</a:t>
            </a:r>
            <a:r>
              <a:rPr lang="nb-NO" sz="1800" b="1" u="sng" dirty="0">
                <a:latin typeface="+mj-lt"/>
              </a:rPr>
              <a:t> er vårt </a:t>
            </a:r>
            <a:r>
              <a:rPr lang="nb-NO" sz="1800" b="1" u="sng" dirty="0" smtClean="0">
                <a:latin typeface="+mj-lt"/>
              </a:rPr>
              <a:t>motto</a:t>
            </a:r>
          </a:p>
          <a:p>
            <a:pPr lvl="0"/>
            <a:endParaRPr lang="nb-NO" sz="1600" dirty="0" smtClean="0">
              <a:latin typeface="+mj-lt"/>
            </a:endParaRPr>
          </a:p>
          <a:p>
            <a:pPr lvl="0"/>
            <a:r>
              <a:rPr lang="nb-NO" sz="1600" dirty="0" smtClean="0">
                <a:latin typeface="+mj-lt"/>
              </a:rPr>
              <a:t>Vi </a:t>
            </a:r>
            <a:r>
              <a:rPr lang="nb-NO" sz="1600" dirty="0">
                <a:latin typeface="+mj-lt"/>
              </a:rPr>
              <a:t>arbeider lokalt, nasjonalt og internasjonalt med både små og store prosjekter.</a:t>
            </a:r>
          </a:p>
          <a:p>
            <a:pPr lvl="0"/>
            <a:endParaRPr lang="nb-NO" sz="1600" dirty="0" smtClean="0">
              <a:latin typeface="+mj-lt"/>
            </a:endParaRPr>
          </a:p>
          <a:p>
            <a:pPr lvl="0"/>
            <a:r>
              <a:rPr lang="nb-NO" sz="1600" dirty="0" smtClean="0">
                <a:latin typeface="+mj-lt"/>
              </a:rPr>
              <a:t>Vi </a:t>
            </a:r>
            <a:r>
              <a:rPr lang="nb-NO" sz="1600" dirty="0">
                <a:latin typeface="+mj-lt"/>
              </a:rPr>
              <a:t>er opptatt av fredsarbeid og internasjonal konfliktløsning, </a:t>
            </a:r>
            <a:r>
              <a:rPr lang="nb-NO" sz="1600" dirty="0" smtClean="0">
                <a:latin typeface="+mj-lt"/>
              </a:rPr>
              <a:t>ved fredsstudier og ungdomsutveksling</a:t>
            </a:r>
            <a:r>
              <a:rPr lang="nb-NO" sz="1600" dirty="0">
                <a:latin typeface="+mj-lt"/>
              </a:rPr>
              <a:t>. </a:t>
            </a:r>
          </a:p>
          <a:p>
            <a:pPr lvl="0"/>
            <a:endParaRPr lang="nb-NO" sz="1600" dirty="0" smtClean="0">
              <a:latin typeface="+mj-lt"/>
            </a:endParaRPr>
          </a:p>
          <a:p>
            <a:pPr lvl="0"/>
            <a:r>
              <a:rPr lang="nb-NO" sz="1600" dirty="0" smtClean="0">
                <a:latin typeface="+mj-lt"/>
              </a:rPr>
              <a:t>Vi </a:t>
            </a:r>
            <a:r>
              <a:rPr lang="nb-NO" sz="1600" dirty="0">
                <a:latin typeface="+mj-lt"/>
              </a:rPr>
              <a:t>arbeider med sykdomsforebygging og behandling og som et eksempel kan vi </a:t>
            </a:r>
            <a:r>
              <a:rPr lang="nb-NO" sz="1600" dirty="0" smtClean="0">
                <a:latin typeface="+mj-lt"/>
              </a:rPr>
              <a:t>nevne at </a:t>
            </a:r>
            <a:r>
              <a:rPr lang="nb-NO" sz="1600" dirty="0">
                <a:latin typeface="+mj-lt"/>
              </a:rPr>
              <a:t>Rotary er en av de virkelig store bidragsyterne i verden når det gjelder arbeidet med å utrydde polio.</a:t>
            </a:r>
          </a:p>
          <a:p>
            <a:pPr lvl="0"/>
            <a:endParaRPr lang="nb-NO" sz="1600" dirty="0" smtClean="0">
              <a:latin typeface="+mj-lt"/>
            </a:endParaRPr>
          </a:p>
          <a:p>
            <a:pPr lvl="0"/>
            <a:r>
              <a:rPr lang="nb-NO" sz="1600" dirty="0" smtClean="0">
                <a:latin typeface="+mj-lt"/>
              </a:rPr>
              <a:t>SRK sitt internasjonale prosjekt er barnehjemmet </a:t>
            </a:r>
            <a:r>
              <a:rPr lang="nb-NO" sz="1600" dirty="0">
                <a:latin typeface="+mj-lt"/>
              </a:rPr>
              <a:t>My Home i Sierra </a:t>
            </a:r>
            <a:r>
              <a:rPr lang="nb-NO" sz="1600" dirty="0" smtClean="0">
                <a:latin typeface="+mj-lt"/>
              </a:rPr>
              <a:t>Leone og vårt lokale prosjekt er Optimisten/Herredshuset.</a:t>
            </a:r>
            <a:endParaRPr lang="nb-NO" sz="1600" dirty="0">
              <a:latin typeface="+mj-lt"/>
            </a:endParaRPr>
          </a:p>
        </p:txBody>
      </p:sp>
      <p:pic>
        <p:nvPicPr>
          <p:cNvPr id="48132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652" y="990600"/>
            <a:ext cx="1883167" cy="188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05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nb-NO" altLang="nb-NO" sz="3200" dirty="0" smtClean="0">
                <a:latin typeface="Arial Narrow" panose="020B0606020202030204" pitchFamily="34" charset="0"/>
              </a:rPr>
              <a:t>PÅMINNELSER!</a:t>
            </a:r>
            <a:endParaRPr lang="nb-NO" altLang="nb-NO" sz="3200" dirty="0">
              <a:latin typeface="Arial Narrow" panose="020B0606020202030204" pitchFamily="34" charset="0"/>
            </a:endParaRPr>
          </a:p>
        </p:txBody>
      </p:sp>
      <p:sp>
        <p:nvSpPr>
          <p:cNvPr id="48131" name="Plassholder for innhold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3200" dirty="0" smtClean="0">
                <a:latin typeface="Georgia" panose="02040502050405020303" pitchFamily="18" charset="0"/>
              </a:rPr>
              <a:t>Minner om faktura som ble sendt ut sist helg </a:t>
            </a:r>
          </a:p>
          <a:p>
            <a:endParaRPr lang="nb-NO" altLang="nb-NO" sz="3200" dirty="0" smtClean="0">
              <a:latin typeface="Georgia" panose="02040502050405020303" pitchFamily="18" charset="0"/>
            </a:endParaRPr>
          </a:p>
          <a:p>
            <a:r>
              <a:rPr lang="nb-NO" altLang="nb-NO" sz="3200" dirty="0" smtClean="0">
                <a:latin typeface="Georgia" panose="02040502050405020303" pitchFamily="18" charset="0"/>
              </a:rPr>
              <a:t>Grasrotmottaker – husk å oppdatere ditt tippekort</a:t>
            </a:r>
          </a:p>
          <a:p>
            <a:endParaRPr lang="nb-NO" altLang="nb-NO" sz="3200" dirty="0">
              <a:latin typeface="Georgia" panose="02040502050405020303" pitchFamily="18" charset="0"/>
            </a:endParaRPr>
          </a:p>
          <a:p>
            <a:r>
              <a:rPr lang="nb-NO" altLang="nb-NO" sz="3200" dirty="0" smtClean="0">
                <a:latin typeface="Georgia" panose="02040502050405020303" pitchFamily="18" charset="0"/>
              </a:rPr>
              <a:t>Minner om årsmøte med Ragnhild neste onsdag + vinlotteri</a:t>
            </a:r>
          </a:p>
        </p:txBody>
      </p:sp>
      <p:pic>
        <p:nvPicPr>
          <p:cNvPr id="48132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484" y="4854851"/>
            <a:ext cx="1773394" cy="177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0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182</Words>
  <Application>Microsoft Office PowerPoint</Application>
  <PresentationFormat>Widescreen</PresentationFormat>
  <Paragraphs>36</Paragraphs>
  <Slides>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6</vt:i4>
      </vt:variant>
    </vt:vector>
  </HeadingPairs>
  <TitlesOfParts>
    <vt:vector size="16" baseType="lpstr">
      <vt:lpstr>MS PGothic</vt:lpstr>
      <vt:lpstr>MS PGothic</vt:lpstr>
      <vt:lpstr>Arial</vt:lpstr>
      <vt:lpstr>Arial Narrow</vt:lpstr>
      <vt:lpstr>Calibri</vt:lpstr>
      <vt:lpstr>Georgia</vt:lpstr>
      <vt:lpstr>Times New Roman</vt:lpstr>
      <vt:lpstr>ヒラギノ角ゴ Pro W3</vt:lpstr>
      <vt:lpstr>2_Custom Design</vt:lpstr>
      <vt:lpstr>Communications_white</vt:lpstr>
      <vt:lpstr>PowerPoint-presentasjon</vt:lpstr>
      <vt:lpstr>PowerPoint-presentasjon</vt:lpstr>
      <vt:lpstr>AGENDA 19. september 2018</vt:lpstr>
      <vt:lpstr>BURSDAGER</vt:lpstr>
      <vt:lpstr>FAKTABOKS! </vt:lpstr>
      <vt:lpstr>PÅMINNELSER!</vt:lpstr>
    </vt:vector>
  </TitlesOfParts>
  <Company>Sparebank 1 Regnskapshuset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Birgitte Feen</dc:creator>
  <cp:lastModifiedBy>Birgitte Feen</cp:lastModifiedBy>
  <cp:revision>124</cp:revision>
  <cp:lastPrinted>2018-06-12T12:12:36Z</cp:lastPrinted>
  <dcterms:created xsi:type="dcterms:W3CDTF">2017-08-11T12:35:03Z</dcterms:created>
  <dcterms:modified xsi:type="dcterms:W3CDTF">2018-09-19T16:37:11Z</dcterms:modified>
</cp:coreProperties>
</file>