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9"/>
  </p:notesMasterIdLst>
  <p:sldIdLst>
    <p:sldId id="268" r:id="rId3"/>
    <p:sldId id="271" r:id="rId4"/>
    <p:sldId id="304" r:id="rId5"/>
    <p:sldId id="312" r:id="rId6"/>
    <p:sldId id="313" r:id="rId7"/>
    <p:sldId id="314" r:id="rId8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A3B92-4970-4FAC-981A-3CFA204F0C19}" type="datetimeFigureOut">
              <a:rPr lang="nb-NO" smtClean="0"/>
              <a:t>21.08.2018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E943D-BAC5-4C23-8847-CBE67BF3FE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781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marL="0" marR="0" lvl="0" indent="0" algn="r" defTabSz="9318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F90A65-D640-47B0-A961-6ED251056470}" type="slidenum">
              <a:rPr kumimoji="0" lang="en-US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pPr marL="0" marR="0" lvl="0" indent="0" algn="r" defTabSz="9318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nb-NO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1454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1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54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57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90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43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75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37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7500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5">
            <a:extLst/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4572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35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7218" y="608014"/>
            <a:ext cx="11813116" cy="1068387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75685" y="1752601"/>
            <a:ext cx="5810249" cy="43354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89134" y="1752601"/>
            <a:ext cx="5812367" cy="43354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94800" y="6340475"/>
            <a:ext cx="2753784" cy="19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D 2290- PETS 2018</a:t>
            </a:r>
            <a:endParaRPr lang="en-GB" altLang="nb-NO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9080501" y="6550026"/>
            <a:ext cx="2868084" cy="161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nb-NO"/>
              <a:t>Page </a:t>
            </a:r>
            <a:fld id="{B56C501E-9E2A-4152-A0C2-73E481D4D635}" type="slidenum">
              <a:rPr lang="en-GB" altLang="nb-NO"/>
              <a:pPr>
                <a:defRPr/>
              </a:pPr>
              <a:t>‹#›</a:t>
            </a:fld>
            <a:endParaRPr lang="en-GB" altLang="nb-NO"/>
          </a:p>
        </p:txBody>
      </p:sp>
      <p:sp>
        <p:nvSpPr>
          <p:cNvPr id="7" name="Rectangle 5">
            <a:extLst/>
          </p:cNvPr>
          <p:cNvSpPr>
            <a:spLocks noGrp="1" noChangeArrowheads="1"/>
          </p:cNvSpPr>
          <p:nvPr>
            <p:ph type="ftr" sz="quarter" idx="12"/>
          </p:nvPr>
        </p:nvSpPr>
        <p:spPr>
          <a:xfrm>
            <a:off x="241300" y="6367464"/>
            <a:ext cx="7181851" cy="161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nb-NO"/>
              <a:t>PDG Laila Lerum </a:t>
            </a:r>
          </a:p>
        </p:txBody>
      </p:sp>
    </p:spTree>
    <p:extLst>
      <p:ext uri="{BB962C8B-B14F-4D97-AF65-F5344CB8AC3E}">
        <p14:creationId xmlns:p14="http://schemas.microsoft.com/office/powerpoint/2010/main" val="80842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32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9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2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8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5">
            <a:extLst/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346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770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32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/>
          </p:cNvPr>
          <p:cNvSpPr txBox="1"/>
          <p:nvPr/>
        </p:nvSpPr>
        <p:spPr>
          <a:xfrm>
            <a:off x="9550400" y="6477001"/>
            <a:ext cx="2032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r">
              <a:defRPr/>
            </a:pPr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|  </a:t>
            </a:r>
            <a:fld id="{B8CE0289-DC03-4459-95B3-1B8D48A24481}" type="slidenum"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99200"/>
            <a:ext cx="1193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175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18" y="6165850"/>
            <a:ext cx="16213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152400"/>
            <a:ext cx="4165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75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/>
          </p:cNvPr>
          <p:cNvSpPr>
            <a:spLocks noChangeArrowheads="1"/>
          </p:cNvSpPr>
          <p:nvPr/>
        </p:nvSpPr>
        <p:spPr bwMode="auto">
          <a:xfrm>
            <a:off x="1143000" y="3429000"/>
            <a:ext cx="97536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dirty="0" smtClean="0">
                <a:solidFill>
                  <a:prstClr val="white"/>
                </a:solidFill>
                <a:latin typeface="Calibri"/>
              </a:rPr>
              <a:t>VELKOMMEN TIL SRK 2018-2019</a:t>
            </a:r>
            <a:endParaRPr lang="en-US" sz="54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3556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796" y="5124796"/>
            <a:ext cx="1637607" cy="1637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6842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200" dirty="0" smtClean="0">
                <a:latin typeface="Arial Narrow" panose="020B0606020202030204" pitchFamily="34" charset="0"/>
              </a:rPr>
              <a:t>AGENDA 22. august 2018</a:t>
            </a:r>
            <a:endParaRPr lang="nb-NO" altLang="nb-NO" sz="3200" dirty="0">
              <a:latin typeface="Arial Narrow" panose="020B0606020202030204" pitchFamily="34" charset="0"/>
            </a:endParaRPr>
          </a:p>
        </p:txBody>
      </p:sp>
      <p:sp>
        <p:nvSpPr>
          <p:cNvPr id="48131" name="Plassholder for innhold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sz="2400" dirty="0" smtClean="0">
                <a:latin typeface="Georgia" panose="02040502050405020303" pitchFamily="18" charset="0"/>
              </a:rPr>
              <a:t>Velkommen!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Bursdager denne uken!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Faktaboks! 	</a:t>
            </a:r>
            <a:r>
              <a:rPr lang="nb-NO" altLang="nb-NO" sz="1800" dirty="0" smtClean="0">
                <a:latin typeface="Georgia" panose="02040502050405020303" pitchFamily="18" charset="0"/>
              </a:rPr>
              <a:t>Utgår denne uken pga. dagens besøk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Påminnelser!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5 min. ved </a:t>
            </a:r>
            <a:r>
              <a:rPr lang="nb-NO" sz="2400" dirty="0" smtClean="0"/>
              <a:t>Gabriel </a:t>
            </a:r>
            <a:r>
              <a:rPr lang="nb-NO" sz="2400" dirty="0"/>
              <a:t>Garcia </a:t>
            </a:r>
            <a:r>
              <a:rPr lang="nb-NO" sz="2400" dirty="0" err="1"/>
              <a:t>Lugardo</a:t>
            </a:r>
            <a:endParaRPr lang="nb-NO" sz="2400" dirty="0"/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Foredrag av Morten Riis-Gjertsen – Ferjene, hva tilfører disse oss?</a:t>
            </a:r>
          </a:p>
          <a:p>
            <a:endParaRPr lang="nb-NO" sz="2000" dirty="0"/>
          </a:p>
        </p:txBody>
      </p:sp>
      <p:pic>
        <p:nvPicPr>
          <p:cNvPr id="48132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818" y="4497185"/>
            <a:ext cx="2131060" cy="2131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1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BURSDAGER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Anne Grete Bakken 14. august</a:t>
            </a:r>
          </a:p>
          <a:p>
            <a:r>
              <a:rPr lang="nb-NO" dirty="0" smtClean="0"/>
              <a:t>Michael Balke 19. august</a:t>
            </a:r>
          </a:p>
          <a:p>
            <a:r>
              <a:rPr lang="nb-NO" dirty="0" smtClean="0"/>
              <a:t>Eva </a:t>
            </a:r>
            <a:r>
              <a:rPr lang="nb-NO" dirty="0" err="1" smtClean="0"/>
              <a:t>Preede</a:t>
            </a:r>
            <a:r>
              <a:rPr lang="nb-NO" dirty="0" smtClean="0"/>
              <a:t> 20. august</a:t>
            </a:r>
          </a:p>
          <a:p>
            <a:endParaRPr lang="nb-NO" dirty="0" smtClean="0"/>
          </a:p>
          <a:p>
            <a:r>
              <a:rPr lang="nb-NO" dirty="0" smtClean="0"/>
              <a:t>Ingen bursdager neste uke</a:t>
            </a:r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4291" y="1597576"/>
            <a:ext cx="2538239" cy="192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43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3200" dirty="0" smtClean="0">
                <a:latin typeface="Arial Narrow" panose="020B0606020202030204" pitchFamily="34" charset="0"/>
              </a:rPr>
              <a:t>PÅMINNELSER  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altLang="nb-NO" sz="3200" dirty="0" smtClean="0">
                <a:latin typeface="Georgia" panose="02040502050405020303" pitchFamily="18" charset="0"/>
              </a:rPr>
              <a:t>Minner om bedriftsbesøk  hos Sandefjord Helsepark neste onsdag 29.08</a:t>
            </a:r>
            <a:endParaRPr lang="nb-NO" altLang="nb-NO" sz="3200" dirty="0">
              <a:latin typeface="Georgia" panose="02040502050405020303" pitchFamily="18" charset="0"/>
            </a:endParaRPr>
          </a:p>
          <a:p>
            <a:endParaRPr lang="nb-NO" altLang="nb-NO" sz="3200" dirty="0" smtClean="0">
              <a:latin typeface="Georgia" panose="02040502050405020303" pitchFamily="18" charset="0"/>
            </a:endParaRPr>
          </a:p>
          <a:p>
            <a:r>
              <a:rPr lang="nb-NO" altLang="nb-NO" sz="3200" dirty="0" smtClean="0">
                <a:latin typeface="Georgia" panose="02040502050405020303" pitchFamily="18" charset="0"/>
              </a:rPr>
              <a:t>Styremøte </a:t>
            </a:r>
            <a:r>
              <a:rPr lang="nb-NO" altLang="nb-NO" sz="3200" dirty="0">
                <a:latin typeface="Georgia" panose="02040502050405020303" pitchFamily="18" charset="0"/>
              </a:rPr>
              <a:t>i etterkant</a:t>
            </a:r>
            <a:r>
              <a:rPr lang="nb-NO" altLang="nb-NO" sz="3200" dirty="0" smtClean="0">
                <a:latin typeface="Georgia" panose="02040502050405020303" pitchFamily="18" charset="0"/>
              </a:rPr>
              <a:t>. Hjemme hos Birgitte</a:t>
            </a:r>
            <a:endParaRPr lang="nb-NO" altLang="nb-NO" sz="3200" dirty="0">
              <a:latin typeface="Georgia" panose="02040502050405020303" pitchFamily="18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115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5 MINUTTER INTRO V/UTVEKSLINGSSTUDENT GABRIEL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25984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MORTEN RIIS-GJERTSEN – FERJENE, HVA TILFØRER DISSE OSS?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67302589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72</Words>
  <Application>Microsoft Office PowerPoint</Application>
  <PresentationFormat>Widescreen</PresentationFormat>
  <Paragraphs>24</Paragraphs>
  <Slides>6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6</vt:i4>
      </vt:variant>
    </vt:vector>
  </HeadingPairs>
  <TitlesOfParts>
    <vt:vector size="15" baseType="lpstr">
      <vt:lpstr>ＭＳ Ｐゴシック</vt:lpstr>
      <vt:lpstr>ＭＳ Ｐゴシック</vt:lpstr>
      <vt:lpstr>Arial</vt:lpstr>
      <vt:lpstr>Arial Narrow</vt:lpstr>
      <vt:lpstr>Calibri</vt:lpstr>
      <vt:lpstr>Georgia</vt:lpstr>
      <vt:lpstr>ヒラギノ角ゴ Pro W3</vt:lpstr>
      <vt:lpstr>2_Custom Design</vt:lpstr>
      <vt:lpstr>Communications_white</vt:lpstr>
      <vt:lpstr>PowerPoint-presentasjon</vt:lpstr>
      <vt:lpstr>AGENDA 22. august 2018</vt:lpstr>
      <vt:lpstr>BURSDAGER</vt:lpstr>
      <vt:lpstr>PÅMINNELSER  </vt:lpstr>
      <vt:lpstr>5 MINUTTER INTRO V/UTVEKSLINGSSTUDENT GABRIEL</vt:lpstr>
      <vt:lpstr>MORTEN RIIS-GJERTSEN – FERJENE, HVA TILFØRER DISSE OSS?</vt:lpstr>
    </vt:vector>
  </TitlesOfParts>
  <Company>Sparebank 1 Regnskapshuset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Birgitte Feen</dc:creator>
  <cp:lastModifiedBy>Birgitte Feen</cp:lastModifiedBy>
  <cp:revision>123</cp:revision>
  <cp:lastPrinted>2018-06-12T12:12:36Z</cp:lastPrinted>
  <dcterms:created xsi:type="dcterms:W3CDTF">2017-08-11T12:35:03Z</dcterms:created>
  <dcterms:modified xsi:type="dcterms:W3CDTF">2018-08-21T06:41:54Z</dcterms:modified>
</cp:coreProperties>
</file>