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1" r:id="rId2"/>
  </p:sldMasterIdLst>
  <p:notesMasterIdLst>
    <p:notesMasterId r:id="rId10"/>
  </p:notesMasterIdLst>
  <p:sldIdLst>
    <p:sldId id="268" r:id="rId3"/>
    <p:sldId id="271" r:id="rId4"/>
    <p:sldId id="304" r:id="rId5"/>
    <p:sldId id="311" r:id="rId6"/>
    <p:sldId id="312" r:id="rId7"/>
    <p:sldId id="313" r:id="rId8"/>
    <p:sldId id="306" r:id="rId9"/>
  </p:sldIdLst>
  <p:sldSz cx="12192000" cy="6858000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3" d="100"/>
          <a:sy n="73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FA3B92-4970-4FAC-981A-3CFA204F0C19}" type="datetimeFigureOut">
              <a:rPr lang="nb-NO" smtClean="0"/>
              <a:t>08.08.2018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6E943D-BAC5-4C23-8847-CBE67BF3FE3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87817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 marL="0" marR="0" lvl="0" indent="0" algn="r" defTabSz="9318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3F90A65-D640-47B0-A961-6ED251056470}" type="slidenum">
              <a:rPr kumimoji="0" lang="en-US" altLang="nb-NO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pPr marL="0" marR="0" lvl="0" indent="0" algn="r" defTabSz="9318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nb-NO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nb-NO" smtClean="0">
              <a:latin typeface="Arial" panose="020B0604020202020204" pitchFamily="34" charset="0"/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314543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/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4" name="Rectangle 4">
            <a:extLst/>
          </p:cNvPr>
          <p:cNvSpPr>
            <a:spLocks noChangeArrowheads="1"/>
          </p:cNvSpPr>
          <p:nvPr userDrawn="1"/>
        </p:nvSpPr>
        <p:spPr bwMode="auto">
          <a:xfrm>
            <a:off x="-203200" y="2667000"/>
            <a:ext cx="12700000" cy="1600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200" y="2667000"/>
            <a:ext cx="117856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112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7546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101600" y="3429000"/>
            <a:ext cx="12395200" cy="990600"/>
          </a:xfrm>
          <a:prstGeom prst="rect">
            <a:avLst/>
          </a:prstGeom>
          <a:solidFill>
            <a:srgbClr val="00AEEF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711200" y="4611744"/>
            <a:ext cx="85344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AEEF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8579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101600" y="3429000"/>
            <a:ext cx="12395200" cy="990600"/>
          </a:xfrm>
          <a:prstGeom prst="rect">
            <a:avLst/>
          </a:prstGeom>
          <a:solidFill>
            <a:srgbClr val="005DAA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711200" y="4611744"/>
            <a:ext cx="85344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5DAA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1900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101600" y="3429000"/>
            <a:ext cx="12395200" cy="990600"/>
          </a:xfrm>
          <a:prstGeom prst="rect">
            <a:avLst/>
          </a:prstGeom>
          <a:solidFill>
            <a:schemeClr val="tx2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711200" y="4611744"/>
            <a:ext cx="85344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6439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101600" y="3429000"/>
            <a:ext cx="12395200" cy="990600"/>
          </a:xfrm>
          <a:prstGeom prst="rect">
            <a:avLst/>
          </a:prstGeom>
          <a:solidFill>
            <a:schemeClr val="accent3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711200" y="4611744"/>
            <a:ext cx="85344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3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3758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101600" y="3429000"/>
            <a:ext cx="12395200" cy="990600"/>
          </a:xfrm>
          <a:prstGeom prst="rect">
            <a:avLst/>
          </a:prstGeom>
          <a:solidFill>
            <a:schemeClr val="accent6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711200" y="4611744"/>
            <a:ext cx="85344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6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7377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75002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/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Rectangle 5">
            <a:extLst/>
          </p:cNvPr>
          <p:cNvSpPr>
            <a:spLocks noChangeArrowheads="1"/>
          </p:cNvSpPr>
          <p:nvPr userDrawn="1"/>
        </p:nvSpPr>
        <p:spPr bwMode="auto">
          <a:xfrm>
            <a:off x="-101600" y="457200"/>
            <a:ext cx="123952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457200"/>
            <a:ext cx="11684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1"/>
            <a:ext cx="109728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445725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9358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67218" y="608014"/>
            <a:ext cx="11813116" cy="1068387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1"/>
          </p:nvPr>
        </p:nvSpPr>
        <p:spPr>
          <a:xfrm>
            <a:off x="175685" y="1752601"/>
            <a:ext cx="5810249" cy="43354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89134" y="1752601"/>
            <a:ext cx="5812367" cy="43354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Rectangle 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94800" y="6340475"/>
            <a:ext cx="2753784" cy="192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altLang="nb-NO"/>
              <a:t>D 2290- PETS 2018</a:t>
            </a:r>
            <a:endParaRPr lang="en-GB" altLang="nb-NO"/>
          </a:p>
        </p:txBody>
      </p:sp>
      <p:sp>
        <p:nvSpPr>
          <p:cNvPr id="6" name="Rectangle 6">
            <a:extLst/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9080501" y="6550026"/>
            <a:ext cx="2868084" cy="1619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nb-NO"/>
              <a:t>Page </a:t>
            </a:r>
            <a:fld id="{B56C501E-9E2A-4152-A0C2-73E481D4D635}" type="slidenum">
              <a:rPr lang="en-GB" altLang="nb-NO"/>
              <a:pPr>
                <a:defRPr/>
              </a:pPr>
              <a:t>‹#›</a:t>
            </a:fld>
            <a:endParaRPr lang="en-GB" altLang="nb-NO"/>
          </a:p>
        </p:txBody>
      </p:sp>
      <p:sp>
        <p:nvSpPr>
          <p:cNvPr id="7" name="Rectangle 5">
            <a:extLst/>
          </p:cNvPr>
          <p:cNvSpPr>
            <a:spLocks noGrp="1" noChangeArrowheads="1"/>
          </p:cNvSpPr>
          <p:nvPr>
            <p:ph type="ftr" sz="quarter" idx="12"/>
          </p:nvPr>
        </p:nvSpPr>
        <p:spPr>
          <a:xfrm>
            <a:off x="241300" y="6367464"/>
            <a:ext cx="7181851" cy="1619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nb-NO"/>
              <a:t>PDG Laila Lerum </a:t>
            </a:r>
          </a:p>
        </p:txBody>
      </p:sp>
    </p:spTree>
    <p:extLst>
      <p:ext uri="{BB962C8B-B14F-4D97-AF65-F5344CB8AC3E}">
        <p14:creationId xmlns:p14="http://schemas.microsoft.com/office/powerpoint/2010/main" val="808427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/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4" name="Rectangle 4">
            <a:extLst/>
          </p:cNvPr>
          <p:cNvSpPr>
            <a:spLocks noChangeArrowheads="1"/>
          </p:cNvSpPr>
          <p:nvPr userDrawn="1"/>
        </p:nvSpPr>
        <p:spPr bwMode="auto">
          <a:xfrm>
            <a:off x="-203200" y="2667000"/>
            <a:ext cx="12700000" cy="16002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200" y="2667000"/>
            <a:ext cx="117856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323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/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4" name="Rectangle 4">
            <a:extLst/>
          </p:cNvPr>
          <p:cNvSpPr>
            <a:spLocks noChangeArrowheads="1"/>
          </p:cNvSpPr>
          <p:nvPr userDrawn="1"/>
        </p:nvSpPr>
        <p:spPr bwMode="auto">
          <a:xfrm>
            <a:off x="-203200" y="2667000"/>
            <a:ext cx="12700000" cy="16002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200" y="2667000"/>
            <a:ext cx="117856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699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/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4" name="Rectangle 4">
            <a:extLst/>
          </p:cNvPr>
          <p:cNvSpPr>
            <a:spLocks noChangeArrowheads="1"/>
          </p:cNvSpPr>
          <p:nvPr userDrawn="1"/>
        </p:nvSpPr>
        <p:spPr bwMode="auto">
          <a:xfrm>
            <a:off x="-203200" y="2667000"/>
            <a:ext cx="12700000" cy="1600200"/>
          </a:xfrm>
          <a:prstGeom prst="rect">
            <a:avLst/>
          </a:prstGeom>
          <a:solidFill>
            <a:srgbClr val="009999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200" y="2667000"/>
            <a:ext cx="117856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826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/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4" name="Rectangle 4">
            <a:extLst/>
          </p:cNvPr>
          <p:cNvSpPr>
            <a:spLocks noChangeArrowheads="1"/>
          </p:cNvSpPr>
          <p:nvPr userDrawn="1"/>
        </p:nvSpPr>
        <p:spPr bwMode="auto">
          <a:xfrm>
            <a:off x="-203200" y="2667000"/>
            <a:ext cx="12700000" cy="1600200"/>
          </a:xfrm>
          <a:prstGeom prst="rect">
            <a:avLst/>
          </a:prstGeom>
          <a:solidFill>
            <a:srgbClr val="FF7600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200" y="2667000"/>
            <a:ext cx="117856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25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/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200" y="2667000"/>
            <a:ext cx="117856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387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/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Rectangle 5">
            <a:extLst/>
          </p:cNvPr>
          <p:cNvSpPr>
            <a:spLocks noChangeArrowheads="1"/>
          </p:cNvSpPr>
          <p:nvPr userDrawn="1"/>
        </p:nvSpPr>
        <p:spPr bwMode="auto">
          <a:xfrm>
            <a:off x="-101600" y="457200"/>
            <a:ext cx="123952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457200"/>
            <a:ext cx="11684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1"/>
            <a:ext cx="109728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73461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7703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0" i="0" cap="all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7326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15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/>
          </p:cNvPr>
          <p:cNvSpPr txBox="1"/>
          <p:nvPr/>
        </p:nvSpPr>
        <p:spPr>
          <a:xfrm>
            <a:off x="9550400" y="6477001"/>
            <a:ext cx="2032000" cy="13811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 algn="r">
              <a:defRPr/>
            </a:pPr>
            <a:r>
              <a:rPr lang="en-US" altLang="nb-NO" sz="900">
                <a:solidFill>
                  <a:srgbClr val="BCBDC0"/>
                </a:solidFill>
                <a:latin typeface="Arial Narrow" panose="020B0606020202030204" pitchFamily="34" charset="0"/>
              </a:rPr>
              <a:t>TITLE |  </a:t>
            </a:r>
            <a:fld id="{B8CE0289-DC03-4459-95B3-1B8D48A24481}" type="slidenum">
              <a:rPr lang="en-US" altLang="nb-NO" sz="900">
                <a:solidFill>
                  <a:srgbClr val="BCBDC0"/>
                </a:solidFill>
                <a:latin typeface="Arial Narrow" panose="020B0606020202030204" pitchFamily="34" charset="0"/>
              </a:rPr>
              <a:pPr algn="r">
                <a:defRPr/>
              </a:pPr>
              <a:t>‹#›</a:t>
            </a:fld>
            <a:r>
              <a:rPr lang="en-US" altLang="nb-NO" sz="900">
                <a:solidFill>
                  <a:srgbClr val="BCBDC0"/>
                </a:solidFill>
                <a:latin typeface="Arial Narrow" panose="020B0606020202030204" pitchFamily="34" charset="0"/>
              </a:rPr>
              <a:t>  </a:t>
            </a:r>
            <a:endParaRPr lang="en-US" altLang="nb-NO" sz="900">
              <a:solidFill>
                <a:srgbClr val="958D85"/>
              </a:solidFill>
              <a:latin typeface="Arial Narrow" panose="020B0606020202030204" pitchFamily="34" charset="0"/>
            </a:endParaRPr>
          </a:p>
        </p:txBody>
      </p:sp>
      <p:pic>
        <p:nvPicPr>
          <p:cNvPr id="3075" name="Picture 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299200"/>
            <a:ext cx="1193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1756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iming>
    <p:tnLst>
      <p:par>
        <p:cTn id="1" dur="indefinite" restart="never" nodeType="tmRoot"/>
      </p:par>
    </p:tnLst>
  </p:timing>
  <p:hf sldNum="0" hd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/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6E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pic>
        <p:nvPicPr>
          <p:cNvPr id="1027" name="Picture 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718" y="6165850"/>
            <a:ext cx="162136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6800" y="152400"/>
            <a:ext cx="41656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756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80" r:id="rId8"/>
    <p:sldLayoutId id="2147483681" r:id="rId9"/>
  </p:sldLayoutIdLst>
  <p:timing>
    <p:tnLst>
      <p:par>
        <p:cTn id="1" dur="indefinite" restart="never" nodeType="tmRoot"/>
      </p:par>
    </p:tnLst>
  </p:timing>
  <p:hf sldNum="0" hd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5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/>
          </p:cNvPr>
          <p:cNvSpPr>
            <a:spLocks noChangeArrowheads="1"/>
          </p:cNvSpPr>
          <p:nvPr/>
        </p:nvSpPr>
        <p:spPr bwMode="auto">
          <a:xfrm>
            <a:off x="1143000" y="3429000"/>
            <a:ext cx="9753600" cy="990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400" dirty="0" smtClean="0">
                <a:solidFill>
                  <a:prstClr val="white"/>
                </a:solidFill>
                <a:latin typeface="Calibri"/>
              </a:rPr>
              <a:t>VELKOMMEN TIL SRK 2018-2019</a:t>
            </a:r>
            <a:endParaRPr lang="en-US" sz="5400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23556" name="Bild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7796" y="5124796"/>
            <a:ext cx="1637607" cy="1637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868422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tel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nb-NO" altLang="nb-NO" sz="3200" dirty="0" smtClean="0">
                <a:latin typeface="Arial Narrow" panose="020B0606020202030204" pitchFamily="34" charset="0"/>
              </a:rPr>
              <a:t>AGENDA 8. august 2018</a:t>
            </a:r>
            <a:endParaRPr lang="nb-NO" altLang="nb-NO" sz="3200" dirty="0">
              <a:latin typeface="Arial Narrow" panose="020B0606020202030204" pitchFamily="34" charset="0"/>
            </a:endParaRPr>
          </a:p>
        </p:txBody>
      </p:sp>
      <p:sp>
        <p:nvSpPr>
          <p:cNvPr id="48131" name="Plassholder for innhold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nb-NO" altLang="nb-NO" sz="2400" dirty="0" smtClean="0">
                <a:latin typeface="Georgia" panose="02040502050405020303" pitchFamily="18" charset="0"/>
              </a:rPr>
              <a:t>Bursdager denne uken</a:t>
            </a:r>
          </a:p>
          <a:p>
            <a:r>
              <a:rPr lang="nb-NO" altLang="nb-NO" sz="2400" dirty="0" smtClean="0">
                <a:latin typeface="Georgia" panose="02040502050405020303" pitchFamily="18" charset="0"/>
              </a:rPr>
              <a:t>Dagens faktaboks!</a:t>
            </a:r>
          </a:p>
          <a:p>
            <a:r>
              <a:rPr lang="nb-NO" altLang="nb-NO" sz="2400" dirty="0" smtClean="0">
                <a:latin typeface="Georgia" panose="02040502050405020303" pitchFamily="18" charset="0"/>
              </a:rPr>
              <a:t>Påminnelser</a:t>
            </a:r>
          </a:p>
          <a:p>
            <a:r>
              <a:rPr lang="nb-NO" altLang="nb-NO" sz="2400" dirty="0" smtClean="0">
                <a:latin typeface="Georgia" panose="02040502050405020303" pitchFamily="18" charset="0"/>
              </a:rPr>
              <a:t>Øvrig medlems info</a:t>
            </a:r>
          </a:p>
          <a:p>
            <a:r>
              <a:rPr lang="nb-NO" altLang="nb-NO" sz="2400" dirty="0" smtClean="0">
                <a:latin typeface="Georgia" panose="02040502050405020303" pitchFamily="18" charset="0"/>
              </a:rPr>
              <a:t>Agenda </a:t>
            </a:r>
            <a:r>
              <a:rPr lang="nb-NO" altLang="nb-NO" sz="2400" smtClean="0">
                <a:latin typeface="Georgia" panose="02040502050405020303" pitchFamily="18" charset="0"/>
              </a:rPr>
              <a:t>ut august</a:t>
            </a:r>
            <a:endParaRPr lang="nb-NO" altLang="nb-NO" sz="2400" dirty="0" smtClean="0">
              <a:latin typeface="Georgia" panose="02040502050405020303" pitchFamily="18" charset="0"/>
            </a:endParaRPr>
          </a:p>
          <a:p>
            <a:r>
              <a:rPr lang="nb-NO" altLang="nb-NO" sz="2400" dirty="0" smtClean="0">
                <a:latin typeface="Georgia" panose="02040502050405020303" pitchFamily="18" charset="0"/>
              </a:rPr>
              <a:t>3 min. ved medlemskomiteen og Ingrid</a:t>
            </a:r>
          </a:p>
          <a:p>
            <a:r>
              <a:rPr lang="nb-NO" altLang="nb-NO" sz="2400" dirty="0">
                <a:latin typeface="Georgia" panose="02040502050405020303" pitchFamily="18" charset="0"/>
              </a:rPr>
              <a:t>Nytt fra yrket </a:t>
            </a:r>
            <a:r>
              <a:rPr lang="nb-NO" altLang="nb-NO" sz="2400" dirty="0" smtClean="0">
                <a:latin typeface="Georgia" panose="02040502050405020303" pitchFamily="18" charset="0"/>
              </a:rPr>
              <a:t>– </a:t>
            </a:r>
          </a:p>
          <a:p>
            <a:pPr lvl="1"/>
            <a:r>
              <a:rPr lang="nb-NO" sz="2000" dirty="0" smtClean="0"/>
              <a:t>Arne </a:t>
            </a:r>
            <a:r>
              <a:rPr lang="nb-NO" sz="2000" dirty="0"/>
              <a:t>Hjalmar </a:t>
            </a:r>
            <a:r>
              <a:rPr lang="nb-NO" sz="2000" dirty="0" smtClean="0"/>
              <a:t>Knap</a:t>
            </a:r>
          </a:p>
          <a:p>
            <a:pPr lvl="1"/>
            <a:r>
              <a:rPr lang="nb-NO" sz="2000" dirty="0" smtClean="0"/>
              <a:t>Karin </a:t>
            </a:r>
            <a:r>
              <a:rPr lang="nb-NO" sz="2000" dirty="0" err="1" smtClean="0"/>
              <a:t>Virik</a:t>
            </a:r>
            <a:endParaRPr lang="nb-NO" sz="2000" dirty="0" smtClean="0"/>
          </a:p>
          <a:p>
            <a:pPr lvl="1"/>
            <a:r>
              <a:rPr lang="nb-NO" sz="2000" dirty="0" smtClean="0"/>
              <a:t>Signe </a:t>
            </a:r>
            <a:r>
              <a:rPr lang="nb-NO" sz="2000" dirty="0"/>
              <a:t>Stenersen.</a:t>
            </a:r>
          </a:p>
        </p:txBody>
      </p:sp>
      <p:pic>
        <p:nvPicPr>
          <p:cNvPr id="48132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2818" y="4497185"/>
            <a:ext cx="2131060" cy="2131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112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200" dirty="0" smtClean="0"/>
              <a:t>BURSDAGER UKE 32 (06.08-12.08)</a:t>
            </a:r>
            <a:endParaRPr lang="nb-NO" sz="32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r>
              <a:rPr lang="nb-NO" smtClean="0"/>
              <a:t>Christian </a:t>
            </a:r>
            <a:r>
              <a:rPr lang="nb-NO" smtClean="0"/>
              <a:t>08.08</a:t>
            </a:r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4291" y="1597576"/>
            <a:ext cx="2538239" cy="1920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43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sz="3200" dirty="0">
                <a:latin typeface="Arial Narrow" panose="020B0606020202030204" pitchFamily="34" charset="0"/>
              </a:rPr>
              <a:t>FAKTABOKS!</a:t>
            </a:r>
            <a:endParaRPr lang="nb-NO" sz="32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400" dirty="0" err="1" smtClean="0"/>
              <a:t>Rotary</a:t>
            </a:r>
            <a:r>
              <a:rPr lang="nb-NO" sz="2400" dirty="0" smtClean="0"/>
              <a:t> ble stiftet av advokaten Paul H. Harris i Chicago, USA 23. februar 1905.</a:t>
            </a:r>
          </a:p>
          <a:p>
            <a:r>
              <a:rPr lang="nb-NO" sz="2400" dirty="0" smtClean="0"/>
              <a:t>Navnet </a:t>
            </a:r>
            <a:r>
              <a:rPr lang="nb-NO" sz="2400" dirty="0" err="1" smtClean="0"/>
              <a:t>Rotary</a:t>
            </a:r>
            <a:r>
              <a:rPr lang="nb-NO" sz="2400" dirty="0" smtClean="0"/>
              <a:t> kommer av at de ukentlige møtene opprinnelig «roterte» blant alle medlemmene.</a:t>
            </a:r>
          </a:p>
          <a:p>
            <a:r>
              <a:rPr lang="nb-NO" sz="2400" dirty="0" err="1" smtClean="0"/>
              <a:t>Rotary</a:t>
            </a:r>
            <a:r>
              <a:rPr lang="nb-NO" sz="2400" dirty="0" smtClean="0"/>
              <a:t>-emblemet – et tannhjul med 24 tenner og 6 eker. Symboliserer heltidsengasjement i og for </a:t>
            </a:r>
            <a:r>
              <a:rPr lang="nb-NO" sz="2400" dirty="0" err="1" smtClean="0"/>
              <a:t>Rotary</a:t>
            </a:r>
            <a:r>
              <a:rPr lang="nb-NO" sz="2400" dirty="0"/>
              <a:t> </a:t>
            </a:r>
            <a:r>
              <a:rPr lang="nb-NO" sz="2400" dirty="0" smtClean="0"/>
              <a:t>og viser at </a:t>
            </a:r>
            <a:r>
              <a:rPr lang="nb-NO" sz="2400" dirty="0" err="1" smtClean="0"/>
              <a:t>Rotarys</a:t>
            </a:r>
            <a:r>
              <a:rPr lang="nb-NO" sz="2400" dirty="0" smtClean="0"/>
              <a:t> motto «Service </a:t>
            </a:r>
            <a:r>
              <a:rPr lang="nb-NO" sz="2400" dirty="0" err="1" smtClean="0"/>
              <a:t>above</a:t>
            </a:r>
            <a:r>
              <a:rPr lang="nb-NO" sz="2400" dirty="0" smtClean="0"/>
              <a:t> </a:t>
            </a:r>
            <a:r>
              <a:rPr lang="nb-NO" sz="2400" dirty="0" err="1" smtClean="0"/>
              <a:t>self</a:t>
            </a:r>
            <a:r>
              <a:rPr lang="nb-NO" sz="2400" dirty="0" smtClean="0"/>
              <a:t>» gjelder 24 timer i døgnet</a:t>
            </a:r>
          </a:p>
          <a:p>
            <a:r>
              <a:rPr lang="nb-NO" sz="2400" dirty="0" smtClean="0"/>
              <a:t>Den første norske og nordiske Rotaryklubben var Oslo </a:t>
            </a:r>
            <a:r>
              <a:rPr lang="nb-NO" sz="2400" dirty="0" err="1" smtClean="0"/>
              <a:t>Rotary</a:t>
            </a:r>
            <a:r>
              <a:rPr lang="nb-NO" sz="2400" dirty="0" smtClean="0"/>
              <a:t> Klubb som startet 1. juni 1922 .</a:t>
            </a:r>
          </a:p>
          <a:p>
            <a:r>
              <a:rPr lang="nb-NO" sz="2400" dirty="0" smtClean="0"/>
              <a:t>Danmark startet København RK august 1922, Sverige og Finland i 1926 og Island i 1934.</a:t>
            </a:r>
          </a:p>
          <a:p>
            <a:r>
              <a:rPr lang="nb-NO" sz="2400" dirty="0" smtClean="0"/>
              <a:t>SRK ble etablert 1933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7508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sz="3200" dirty="0" smtClean="0">
                <a:latin typeface="Arial Narrow" panose="020B0606020202030204" pitchFamily="34" charset="0"/>
              </a:rPr>
              <a:t>PÅMINNELSER</a:t>
            </a:r>
            <a:endParaRPr lang="nb-NO" sz="32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Husk å følg SRK på </a:t>
            </a:r>
            <a:r>
              <a:rPr lang="nb-NO" dirty="0" err="1" smtClean="0"/>
              <a:t>Facebook</a:t>
            </a:r>
            <a:r>
              <a:rPr lang="nb-NO" dirty="0" smtClean="0"/>
              <a:t>, del og lik </a:t>
            </a:r>
          </a:p>
          <a:p>
            <a:endParaRPr lang="nb-NO" dirty="0"/>
          </a:p>
          <a:p>
            <a:endParaRPr lang="nb-NO" dirty="0" smtClean="0"/>
          </a:p>
          <a:p>
            <a:endParaRPr lang="nb-NO" dirty="0" smtClean="0"/>
          </a:p>
          <a:p>
            <a:r>
              <a:rPr lang="nb-NO" dirty="0" smtClean="0"/>
              <a:t>Last ned </a:t>
            </a:r>
            <a:r>
              <a:rPr lang="nb-NO" dirty="0" err="1" smtClean="0"/>
              <a:t>Rotary</a:t>
            </a:r>
            <a:r>
              <a:rPr lang="nb-NO" dirty="0" smtClean="0"/>
              <a:t> </a:t>
            </a:r>
            <a:r>
              <a:rPr lang="nb-NO" dirty="0" err="1" smtClean="0"/>
              <a:t>apper</a:t>
            </a:r>
            <a:endParaRPr lang="nb-NO" dirty="0" smtClean="0"/>
          </a:p>
          <a:p>
            <a:pPr lvl="1"/>
            <a:r>
              <a:rPr lang="nb-NO" dirty="0" err="1" smtClean="0"/>
              <a:t>Rotary</a:t>
            </a:r>
            <a:r>
              <a:rPr lang="nb-NO" dirty="0" smtClean="0"/>
              <a:t> Club </a:t>
            </a:r>
            <a:r>
              <a:rPr lang="nb-NO" dirty="0" err="1" smtClean="0"/>
              <a:t>Locater</a:t>
            </a:r>
            <a:r>
              <a:rPr lang="nb-NO" dirty="0" smtClean="0"/>
              <a:t> – finner klubber i nærheten av deg, med møtedato mm.</a:t>
            </a:r>
          </a:p>
          <a:p>
            <a:pPr lvl="1"/>
            <a:r>
              <a:rPr lang="nb-NO" dirty="0" err="1" smtClean="0"/>
              <a:t>Rotary</a:t>
            </a:r>
            <a:r>
              <a:rPr lang="nb-NO" dirty="0" smtClean="0"/>
              <a:t> Norden – masse info</a:t>
            </a:r>
            <a:endParaRPr lang="nb-NO" dirty="0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0075" y="1219201"/>
            <a:ext cx="3362325" cy="1285875"/>
          </a:xfrm>
          <a:prstGeom prst="rect">
            <a:avLst/>
          </a:prstGeom>
        </p:spPr>
      </p:pic>
      <p:pic>
        <p:nvPicPr>
          <p:cNvPr id="6" name="Bild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9737" y="2833687"/>
            <a:ext cx="1152525" cy="11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15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200" dirty="0" smtClean="0"/>
              <a:t>ØVRIG MEDLEMSINFO</a:t>
            </a:r>
            <a:endParaRPr lang="nb-NO" sz="32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b="1" dirty="0" smtClean="0"/>
              <a:t>Lasse Berggreen, </a:t>
            </a:r>
            <a:r>
              <a:rPr lang="nb-NO" dirty="0" smtClean="0"/>
              <a:t>som har hatt permisjon fra klubben siste året, har nå dessverre valgt å melde seg ut. Dette grunnet mange andre aktiviteter, både i arbeid og privat. </a:t>
            </a:r>
          </a:p>
          <a:p>
            <a:endParaRPr lang="nb-NO" dirty="0"/>
          </a:p>
          <a:p>
            <a:r>
              <a:rPr lang="nb-NO" dirty="0" smtClean="0"/>
              <a:t>Reflektant </a:t>
            </a:r>
            <a:r>
              <a:rPr lang="nb-NO" b="1" dirty="0" smtClean="0"/>
              <a:t>Marianne Henriksen </a:t>
            </a:r>
            <a:r>
              <a:rPr lang="nb-NO" dirty="0" smtClean="0"/>
              <a:t>har meldt at hun foreløpig ikke har anledning til å bli medlem grunnet ansettelsesforhold i Oslo.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69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tel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nb-NO" altLang="nb-NO" sz="3200" dirty="0" smtClean="0">
                <a:latin typeface="Arial Narrow" panose="020B0606020202030204" pitchFamily="34" charset="0"/>
              </a:rPr>
              <a:t>AGENDA  AUGUST </a:t>
            </a:r>
            <a:endParaRPr lang="nb-NO" altLang="nb-NO" sz="3200" dirty="0">
              <a:latin typeface="Arial Narrow" panose="020B0606020202030204" pitchFamily="34" charset="0"/>
            </a:endParaRPr>
          </a:p>
        </p:txBody>
      </p:sp>
      <p:sp>
        <p:nvSpPr>
          <p:cNvPr id="48131" name="Plassholder for innhold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nb-NO" altLang="nb-NO" sz="1800" b="1" dirty="0" smtClean="0">
                <a:latin typeface="Georgia" panose="02040502050405020303" pitchFamily="18" charset="0"/>
              </a:rPr>
              <a:t>15. august</a:t>
            </a:r>
          </a:p>
          <a:p>
            <a:r>
              <a:rPr lang="nb-NO" altLang="nb-NO" sz="1800" dirty="0" smtClean="0">
                <a:latin typeface="Georgia" panose="02040502050405020303" pitchFamily="18" charset="0"/>
              </a:rPr>
              <a:t>Komitémøter</a:t>
            </a:r>
          </a:p>
          <a:p>
            <a:endParaRPr lang="nb-NO" altLang="nb-NO" sz="1800" b="1" dirty="0" smtClean="0">
              <a:latin typeface="Georgia" panose="02040502050405020303" pitchFamily="18" charset="0"/>
            </a:endParaRPr>
          </a:p>
          <a:p>
            <a:r>
              <a:rPr lang="nb-NO" altLang="nb-NO" sz="1800" b="1" dirty="0" smtClean="0">
                <a:latin typeface="Georgia" panose="02040502050405020303" pitchFamily="18" charset="0"/>
              </a:rPr>
              <a:t>22. august</a:t>
            </a:r>
          </a:p>
          <a:p>
            <a:r>
              <a:rPr lang="nb-NO" altLang="nb-NO" sz="1800" dirty="0" smtClean="0">
                <a:latin typeface="Georgia" panose="02040502050405020303" pitchFamily="18" charset="0"/>
              </a:rPr>
              <a:t>Besøk av utvekslingsstudenten Gabriel. </a:t>
            </a:r>
          </a:p>
          <a:p>
            <a:r>
              <a:rPr lang="nb-NO" altLang="nb-NO" sz="1800" dirty="0" smtClean="0">
                <a:latin typeface="Georgia" panose="02040502050405020303" pitchFamily="18" charset="0"/>
              </a:rPr>
              <a:t>Foredrag vedr. ferjene. Hva tilfører de byen og hva skjer med handelen i Sandefjord?</a:t>
            </a:r>
          </a:p>
          <a:p>
            <a:endParaRPr lang="nb-NO" altLang="nb-NO" sz="1800" b="1" dirty="0" smtClean="0">
              <a:latin typeface="Georgia" panose="02040502050405020303" pitchFamily="18" charset="0"/>
            </a:endParaRPr>
          </a:p>
          <a:p>
            <a:r>
              <a:rPr lang="nb-NO" altLang="nb-NO" sz="1800" b="1" dirty="0" smtClean="0">
                <a:latin typeface="Georgia" panose="02040502050405020303" pitchFamily="18" charset="0"/>
              </a:rPr>
              <a:t>29. august</a:t>
            </a:r>
          </a:p>
          <a:p>
            <a:r>
              <a:rPr lang="nb-NO" altLang="nb-NO" sz="1800" dirty="0" smtClean="0">
                <a:latin typeface="Georgia" panose="02040502050405020303" pitchFamily="18" charset="0"/>
              </a:rPr>
              <a:t>Bed</a:t>
            </a:r>
          </a:p>
          <a:p>
            <a:r>
              <a:rPr lang="nb-NO" altLang="nb-NO" sz="1800">
                <a:latin typeface="Georgia" panose="02040502050405020303" pitchFamily="18" charset="0"/>
              </a:rPr>
              <a:t>Styremøte i etterkant.</a:t>
            </a:r>
          </a:p>
          <a:p>
            <a:r>
              <a:rPr lang="nb-NO" altLang="nb-NO" sz="1800" smtClean="0">
                <a:latin typeface="Georgia" panose="02040502050405020303" pitchFamily="18" charset="0"/>
              </a:rPr>
              <a:t>riftsbesøk</a:t>
            </a:r>
            <a:r>
              <a:rPr lang="nb-NO" altLang="nb-NO" sz="1800" dirty="0" smtClean="0">
                <a:latin typeface="Georgia" panose="02040502050405020303" pitchFamily="18" charset="0"/>
              </a:rPr>
              <a:t> Sandefjord Helsepark</a:t>
            </a:r>
          </a:p>
        </p:txBody>
      </p:sp>
      <p:pic>
        <p:nvPicPr>
          <p:cNvPr id="48132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0484" y="4854851"/>
            <a:ext cx="1773394" cy="1773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138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ommunications_white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1143</TotalTime>
  <Words>288</Words>
  <Application>Microsoft Office PowerPoint</Application>
  <PresentationFormat>Widescreen</PresentationFormat>
  <Paragraphs>49</Paragraphs>
  <Slides>7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7</vt:i4>
      </vt:variant>
      <vt:variant>
        <vt:lpstr>Tema</vt:lpstr>
      </vt:variant>
      <vt:variant>
        <vt:i4>2</vt:i4>
      </vt:variant>
      <vt:variant>
        <vt:lpstr>Lysbildetitler</vt:lpstr>
      </vt:variant>
      <vt:variant>
        <vt:i4>7</vt:i4>
      </vt:variant>
    </vt:vector>
  </HeadingPairs>
  <TitlesOfParts>
    <vt:vector size="16" baseType="lpstr">
      <vt:lpstr>ＭＳ Ｐゴシック</vt:lpstr>
      <vt:lpstr>ＭＳ Ｐゴシック</vt:lpstr>
      <vt:lpstr>Arial</vt:lpstr>
      <vt:lpstr>Arial Narrow</vt:lpstr>
      <vt:lpstr>Calibri</vt:lpstr>
      <vt:lpstr>Georgia</vt:lpstr>
      <vt:lpstr>ヒラギノ角ゴ Pro W3</vt:lpstr>
      <vt:lpstr>2_Custom Design</vt:lpstr>
      <vt:lpstr>Communications_white</vt:lpstr>
      <vt:lpstr>PowerPoint-presentasjon</vt:lpstr>
      <vt:lpstr>AGENDA 8. august 2018</vt:lpstr>
      <vt:lpstr>BURSDAGER UKE 32 (06.08-12.08)</vt:lpstr>
      <vt:lpstr>FAKTABOKS!</vt:lpstr>
      <vt:lpstr>PÅMINNELSER</vt:lpstr>
      <vt:lpstr>ØVRIG MEDLEMSINFO</vt:lpstr>
      <vt:lpstr>AGENDA  AUGUST </vt:lpstr>
    </vt:vector>
  </TitlesOfParts>
  <Company>Sparebank 1 Regnskapshuset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Birgitte Feen</dc:creator>
  <cp:lastModifiedBy>Birgitte Feen</cp:lastModifiedBy>
  <cp:revision>117</cp:revision>
  <cp:lastPrinted>2018-06-12T12:12:36Z</cp:lastPrinted>
  <dcterms:created xsi:type="dcterms:W3CDTF">2017-08-11T12:35:03Z</dcterms:created>
  <dcterms:modified xsi:type="dcterms:W3CDTF">2018-08-08T19:09:31Z</dcterms:modified>
</cp:coreProperties>
</file>