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1"/>
  </p:notesMasterIdLst>
  <p:sldIdLst>
    <p:sldId id="268" r:id="rId3"/>
    <p:sldId id="271" r:id="rId4"/>
    <p:sldId id="308" r:id="rId5"/>
    <p:sldId id="304" r:id="rId6"/>
    <p:sldId id="303" r:id="rId7"/>
    <p:sldId id="305" r:id="rId8"/>
    <p:sldId id="306" r:id="rId9"/>
    <p:sldId id="309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3B92-4970-4FAC-981A-3CFA204F0C19}" type="datetimeFigureOut">
              <a:rPr lang="nb-NO" smtClean="0"/>
              <a:t>08.08.2018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943D-BAC5-4C23-8847-CBE67BF3FE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8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0A65-D640-47B0-A961-6ED251056470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b-NO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54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5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4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7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0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57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218" y="608014"/>
            <a:ext cx="11813116" cy="106838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75685" y="1752601"/>
            <a:ext cx="5810249" cy="433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9134" y="1752601"/>
            <a:ext cx="5812367" cy="433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94800" y="6340475"/>
            <a:ext cx="2753784" cy="1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D 2290- PETS 2018</a:t>
            </a:r>
            <a:endParaRPr lang="en-GB" altLang="nb-NO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80501" y="6550026"/>
            <a:ext cx="2868084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Page </a:t>
            </a:r>
            <a:fld id="{B56C501E-9E2A-4152-A0C2-73E481D4D635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241300" y="6367464"/>
            <a:ext cx="7181851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PDG Laila Lerum </a:t>
            </a:r>
          </a:p>
        </p:txBody>
      </p:sp>
    </p:spTree>
    <p:extLst>
      <p:ext uri="{BB962C8B-B14F-4D97-AF65-F5344CB8AC3E}">
        <p14:creationId xmlns:p14="http://schemas.microsoft.com/office/powerpoint/2010/main" val="80842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9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2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4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0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2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9550400" y="6477001"/>
            <a:ext cx="2032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B8CE0289-DC03-4459-95B3-1B8D48A24481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99200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165850"/>
            <a:ext cx="16213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>
            <a:spLocks noChangeArrowheads="1"/>
          </p:cNvSpPr>
          <p:nvPr/>
        </p:nvSpPr>
        <p:spPr bwMode="auto">
          <a:xfrm>
            <a:off x="1143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"/>
              </a:rPr>
              <a:t>VELKOMMEN TIL SRK 2018-2019</a:t>
            </a:r>
            <a:endParaRPr lang="en-US" sz="5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556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96" y="5124796"/>
            <a:ext cx="1637607" cy="16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84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AGENDA 1. august 2018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400" dirty="0" smtClean="0">
                <a:latin typeface="Georgia" panose="02040502050405020303" pitchFamily="18" charset="0"/>
              </a:rPr>
              <a:t>Velkommen til et nytt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år 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Tilbakeblikk på sommermøtene i juli.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Bursdager denne uken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Dagens faktaboks!</a:t>
            </a:r>
          </a:p>
          <a:p>
            <a:r>
              <a:rPr lang="nb-NO" altLang="nb-NO" sz="2400" dirty="0" err="1" smtClean="0">
                <a:latin typeface="Georgia" panose="02040502050405020303" pitchFamily="18" charset="0"/>
              </a:rPr>
              <a:t>Evnt</a:t>
            </a:r>
            <a:r>
              <a:rPr lang="nb-NO" altLang="nb-NO" sz="2400" dirty="0" smtClean="0">
                <a:latin typeface="Georgia" panose="02040502050405020303" pitchFamily="18" charset="0"/>
              </a:rPr>
              <a:t>. Påminnelser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Agenda ut august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3 min. ved medlemskomiteen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Ferieminner ved:</a:t>
            </a:r>
          </a:p>
          <a:p>
            <a:pPr lvl="1"/>
            <a:r>
              <a:rPr lang="nb-NO" altLang="nb-NO" sz="2400" dirty="0" smtClean="0">
                <a:latin typeface="Georgia" panose="02040502050405020303" pitchFamily="18" charset="0"/>
              </a:rPr>
              <a:t>Tor Fevang</a:t>
            </a:r>
          </a:p>
          <a:p>
            <a:pPr lvl="1"/>
            <a:r>
              <a:rPr lang="nb-NO" altLang="nb-NO" sz="2400" dirty="0" smtClean="0">
                <a:latin typeface="Georgia" panose="02040502050405020303" pitchFamily="18" charset="0"/>
              </a:rPr>
              <a:t>Petter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Blaasvær</a:t>
            </a:r>
            <a:endParaRPr lang="nb-NO" altLang="nb-NO" sz="2400" dirty="0" smtClean="0">
              <a:latin typeface="Georgia" panose="02040502050405020303" pitchFamily="18" charset="0"/>
            </a:endParaRPr>
          </a:p>
          <a:p>
            <a:pPr lvl="1"/>
            <a:r>
              <a:rPr lang="nb-NO" altLang="nb-NO" sz="2400" dirty="0" smtClean="0">
                <a:latin typeface="Georgia" panose="02040502050405020303" pitchFamily="18" charset="0"/>
              </a:rPr>
              <a:t>Richard Horntvedt</a:t>
            </a: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4497185"/>
            <a:ext cx="2131060" cy="21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SOMMERMØTER I JULI – Skulpturvandring 4. juli (oppmøte 32,5 %)  og </a:t>
            </a:r>
            <a:r>
              <a:rPr lang="nb-NO" dirty="0" err="1" smtClean="0"/>
              <a:t>Istrehågan</a:t>
            </a:r>
            <a:r>
              <a:rPr lang="nb-NO" dirty="0" smtClean="0"/>
              <a:t> 18. juli (oppmøte 28,2 %)</a:t>
            </a:r>
            <a:endParaRPr lang="nb-NO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746" y="990600"/>
            <a:ext cx="10972800" cy="272204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9" y="3912206"/>
            <a:ext cx="3704552" cy="268677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778" y="3978708"/>
            <a:ext cx="3675149" cy="268677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24" y="3912206"/>
            <a:ext cx="3499330" cy="26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BURSDAGER UKE 31 (30.07-05.08)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Egil Nordblom 31.07</a:t>
            </a:r>
          </a:p>
          <a:p>
            <a:r>
              <a:rPr lang="nb-NO" dirty="0" smtClean="0"/>
              <a:t>Hilde </a:t>
            </a:r>
            <a:r>
              <a:rPr lang="nb-NO" dirty="0"/>
              <a:t>Merete </a:t>
            </a:r>
            <a:r>
              <a:rPr lang="nb-NO" dirty="0" smtClean="0"/>
              <a:t>Hagen 01.08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Gratulerer også til alle dere som har hatt bursdag tidligere i juli: </a:t>
            </a:r>
          </a:p>
          <a:p>
            <a:pPr lvl="1"/>
            <a:r>
              <a:rPr lang="nb-NO" dirty="0" smtClean="0"/>
              <a:t>Jan Eddy, Gunn May, Roar, Jørgen, Guy, Christian, Kirsten og Anders</a:t>
            </a:r>
            <a:endParaRPr lang="nb-NO" dirty="0"/>
          </a:p>
          <a:p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91" y="1597576"/>
            <a:ext cx="2538239" cy="19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FAKTABOKS! 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1400" dirty="0" smtClean="0">
                <a:latin typeface="Georgia" panose="02040502050405020303" pitchFamily="18" charset="0"/>
              </a:rPr>
              <a:t>President </a:t>
            </a:r>
            <a:r>
              <a:rPr lang="nb-NO" altLang="nb-NO" sz="1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1400" dirty="0" smtClean="0">
                <a:latin typeface="Georgia" panose="02040502050405020303" pitchFamily="18" charset="0"/>
              </a:rPr>
              <a:t> International (RI) 2018-2019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Barry </a:t>
            </a:r>
            <a:r>
              <a:rPr lang="nb-NO" altLang="nb-NO" sz="1400" dirty="0" err="1" smtClean="0">
                <a:latin typeface="Georgia" panose="02040502050405020303" pitchFamily="18" charset="0"/>
              </a:rPr>
              <a:t>Rassin</a:t>
            </a:r>
            <a:r>
              <a:rPr lang="nb-NO" altLang="nb-NO" sz="1400" dirty="0" smtClean="0">
                <a:latin typeface="Georgia" panose="02040502050405020303" pitchFamily="18" charset="0"/>
              </a:rPr>
              <a:t>, fra Bahamas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Han har laget slagordet for dette </a:t>
            </a:r>
            <a:r>
              <a:rPr lang="nb-NO" altLang="nb-NO" sz="1400" dirty="0" err="1" smtClean="0">
                <a:latin typeface="Georgia" panose="02040502050405020303" pitchFamily="18" charset="0"/>
              </a:rPr>
              <a:t>Rotaryåret</a:t>
            </a:r>
            <a:r>
              <a:rPr lang="nb-NO" altLang="nb-NO" sz="1400" dirty="0" smtClean="0">
                <a:latin typeface="Georgia" panose="02040502050405020303" pitchFamily="18" charset="0"/>
              </a:rPr>
              <a:t> – «Be </a:t>
            </a:r>
            <a:r>
              <a:rPr lang="nb-NO" altLang="nb-NO" sz="1400" dirty="0" err="1" smtClean="0">
                <a:latin typeface="Georgia" panose="02040502050405020303" pitchFamily="18" charset="0"/>
              </a:rPr>
              <a:t>the</a:t>
            </a:r>
            <a:r>
              <a:rPr lang="nb-NO" altLang="nb-NO" sz="1400" dirty="0" smtClean="0">
                <a:latin typeface="Georgia" panose="02040502050405020303" pitchFamily="18" charset="0"/>
              </a:rPr>
              <a:t> </a:t>
            </a:r>
            <a:r>
              <a:rPr lang="nb-NO" altLang="nb-NO" sz="1400" dirty="0" err="1" smtClean="0">
                <a:latin typeface="Georgia" panose="02040502050405020303" pitchFamily="18" charset="0"/>
              </a:rPr>
              <a:t>Inspiration</a:t>
            </a:r>
            <a:r>
              <a:rPr lang="nb-NO" altLang="nb-NO" sz="1400" dirty="0" smtClean="0">
                <a:latin typeface="Georgia" panose="02040502050405020303" pitchFamily="18" charset="0"/>
              </a:rPr>
              <a:t>» 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Logoen symboliserer bølger/havet som binder folk sammen fra hele verden og skaper samhold</a:t>
            </a:r>
          </a:p>
          <a:p>
            <a:endParaRPr lang="nb-NO" altLang="nb-NO" sz="1400" dirty="0" smtClean="0">
              <a:latin typeface="Georgia" panose="02040502050405020303" pitchFamily="18" charset="0"/>
            </a:endParaRPr>
          </a:p>
          <a:p>
            <a:r>
              <a:rPr lang="nb-NO" altLang="nb-NO" sz="1400" dirty="0" err="1" smtClean="0">
                <a:latin typeface="Georgia" panose="02040502050405020303" pitchFamily="18" charset="0"/>
              </a:rPr>
              <a:t>Disriktsguvernør</a:t>
            </a:r>
            <a:r>
              <a:rPr lang="nb-NO" altLang="nb-NO" sz="1400" dirty="0" smtClean="0">
                <a:latin typeface="Georgia" panose="02040502050405020303" pitchFamily="18" charset="0"/>
              </a:rPr>
              <a:t> (DG) 2018-2019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Gaute Johannessen, fra Lyngdal</a:t>
            </a:r>
          </a:p>
          <a:p>
            <a:pPr lvl="1"/>
            <a:endParaRPr lang="nb-NO" altLang="nb-NO" sz="1400" dirty="0" smtClean="0">
              <a:latin typeface="Georgia" panose="02040502050405020303" pitchFamily="18" charset="0"/>
            </a:endParaRPr>
          </a:p>
          <a:p>
            <a:r>
              <a:rPr lang="nb-NO" altLang="nb-NO" sz="1400" u="sng" dirty="0" smtClean="0">
                <a:latin typeface="Georgia" panose="02040502050405020303" pitchFamily="18" charset="0"/>
              </a:rPr>
              <a:t>Internasjonalt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1,2 millioner medlemmer i verden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34000 klubber</a:t>
            </a:r>
          </a:p>
          <a:p>
            <a:endParaRPr lang="nb-NO" altLang="nb-NO" sz="1400" u="sng" dirty="0" smtClean="0">
              <a:latin typeface="Georgia" panose="02040502050405020303" pitchFamily="18" charset="0"/>
            </a:endParaRPr>
          </a:p>
          <a:p>
            <a:r>
              <a:rPr lang="nb-NO" altLang="nb-NO" sz="1400" u="sng" dirty="0" smtClean="0">
                <a:latin typeface="Georgia" panose="02040502050405020303" pitchFamily="18" charset="0"/>
              </a:rPr>
              <a:t>Nasjonalt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10700 medlemmer i Norge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290 klubber</a:t>
            </a:r>
          </a:p>
          <a:p>
            <a:endParaRPr lang="nb-NO" altLang="nb-NO" sz="1400" dirty="0" smtClean="0">
              <a:latin typeface="Georgia" panose="02040502050405020303" pitchFamily="18" charset="0"/>
            </a:endParaRPr>
          </a:p>
          <a:p>
            <a:r>
              <a:rPr lang="nb-NO" altLang="nb-NO" sz="1400" dirty="0" smtClean="0">
                <a:latin typeface="Georgia" panose="02040502050405020303" pitchFamily="18" charset="0"/>
              </a:rPr>
              <a:t>Vårt distrikt - 2290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2000 medlemmer </a:t>
            </a:r>
          </a:p>
          <a:p>
            <a:pPr lvl="1"/>
            <a:r>
              <a:rPr lang="nb-NO" altLang="nb-NO" sz="1400" dirty="0" smtClean="0">
                <a:latin typeface="Georgia" panose="02040502050405020303" pitchFamily="18" charset="0"/>
              </a:rPr>
              <a:t>44 klubber</a:t>
            </a:r>
          </a:p>
          <a:p>
            <a:endParaRPr lang="nb-NO" altLang="nb-NO" dirty="0" smtClean="0">
              <a:latin typeface="Georgia" panose="02040502050405020303" pitchFamily="18" charset="0"/>
            </a:endParaRP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4497185"/>
            <a:ext cx="2131060" cy="21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PÅMINNELSER! 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Georgia" panose="02040502050405020303" pitchFamily="18" charset="0"/>
              </a:rPr>
              <a:t>Husk 20,- pr. kaffekopp. Vips til 61415</a:t>
            </a:r>
          </a:p>
          <a:p>
            <a:endParaRPr lang="nb-NO" altLang="nb-NO" sz="3200" dirty="0">
              <a:latin typeface="Georgia" panose="02040502050405020303" pitchFamily="18" charset="0"/>
            </a:endParaRPr>
          </a:p>
          <a:p>
            <a:r>
              <a:rPr lang="nb-NO" altLang="nb-NO" sz="3200" dirty="0" smtClean="0">
                <a:latin typeface="Georgia" panose="02040502050405020303" pitchFamily="18" charset="0"/>
              </a:rPr>
              <a:t>Minner om autogiro eks. 50,- pr. måned.  Flott om vi kan igangsette en ny kampanje</a:t>
            </a:r>
          </a:p>
          <a:p>
            <a:endParaRPr lang="nb-NO" altLang="nb-NO" sz="3200" dirty="0" smtClean="0">
              <a:latin typeface="Georgia" panose="02040502050405020303" pitchFamily="18" charset="0"/>
            </a:endParaRPr>
          </a:p>
          <a:p>
            <a:r>
              <a:rPr lang="nb-NO" altLang="nb-NO" sz="3200" dirty="0" smtClean="0">
                <a:latin typeface="Georgia" panose="02040502050405020303" pitchFamily="18" charset="0"/>
              </a:rPr>
              <a:t>Minner om utvekslingsstudenten som snart kommer</a:t>
            </a:r>
            <a:r>
              <a:rPr lang="nb-NO" altLang="nb-NO" sz="32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endParaRPr lang="nb-NO" altLang="nb-NO" sz="3200" dirty="0" smtClean="0">
              <a:latin typeface="Georgia" panose="02040502050405020303" pitchFamily="18" charset="0"/>
            </a:endParaRPr>
          </a:p>
          <a:p>
            <a:endParaRPr lang="nb-NO" altLang="nb-NO" sz="1600" dirty="0">
              <a:latin typeface="Georgia" panose="02040502050405020303" pitchFamily="18" charset="0"/>
            </a:endParaRP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4497185"/>
            <a:ext cx="2131060" cy="21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AGENDA  AUGUST 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1800" b="1" dirty="0" smtClean="0">
                <a:latin typeface="Georgia" panose="02040502050405020303" pitchFamily="18" charset="0"/>
              </a:rPr>
              <a:t>8. august</a:t>
            </a:r>
          </a:p>
          <a:p>
            <a:r>
              <a:rPr lang="nb-NO" altLang="nb-NO" sz="1800" dirty="0" smtClean="0">
                <a:latin typeface="Georgia" panose="02040502050405020303" pitchFamily="18" charset="0"/>
              </a:rPr>
              <a:t>Nytt fra yrket - </a:t>
            </a:r>
            <a:r>
              <a:rPr lang="nb-NO" sz="1800" dirty="0" smtClean="0"/>
              <a:t>Arne </a:t>
            </a:r>
            <a:r>
              <a:rPr lang="nb-NO" sz="1800" dirty="0"/>
              <a:t>Hjalmar Knap, </a:t>
            </a:r>
            <a:r>
              <a:rPr lang="nb-NO" sz="1800" dirty="0" smtClean="0"/>
              <a:t>Karin </a:t>
            </a:r>
            <a:r>
              <a:rPr lang="nb-NO" sz="1800" dirty="0" err="1" smtClean="0"/>
              <a:t>Virik</a:t>
            </a:r>
            <a:r>
              <a:rPr lang="nb-NO" sz="1800" dirty="0" smtClean="0"/>
              <a:t> </a:t>
            </a:r>
            <a:r>
              <a:rPr lang="nb-NO" sz="1800" dirty="0"/>
              <a:t>og </a:t>
            </a:r>
            <a:r>
              <a:rPr lang="nb-NO" sz="1800" dirty="0" smtClean="0"/>
              <a:t>Signe Stenersen.</a:t>
            </a:r>
            <a:endParaRPr lang="nb-NO" sz="1800" dirty="0"/>
          </a:p>
          <a:p>
            <a:endParaRPr lang="nb-NO" altLang="nb-NO" sz="1800" b="1" dirty="0" smtClean="0">
              <a:latin typeface="Georgia" panose="02040502050405020303" pitchFamily="18" charset="0"/>
            </a:endParaRPr>
          </a:p>
          <a:p>
            <a:r>
              <a:rPr lang="nb-NO" altLang="nb-NO" sz="1800" b="1" dirty="0" smtClean="0">
                <a:latin typeface="Georgia" panose="02040502050405020303" pitchFamily="18" charset="0"/>
              </a:rPr>
              <a:t>10. august – Utvekslingsstudent Gabriel kommer til Gardemoen </a:t>
            </a:r>
          </a:p>
          <a:p>
            <a:endParaRPr lang="nb-NO" altLang="nb-NO" sz="1800" b="1" dirty="0" smtClean="0">
              <a:latin typeface="Georgia" panose="02040502050405020303" pitchFamily="18" charset="0"/>
            </a:endParaRPr>
          </a:p>
          <a:p>
            <a:r>
              <a:rPr lang="nb-NO" altLang="nb-NO" sz="1800" b="1" dirty="0" smtClean="0">
                <a:latin typeface="Georgia" panose="02040502050405020303" pitchFamily="18" charset="0"/>
              </a:rPr>
              <a:t>15. august</a:t>
            </a:r>
          </a:p>
          <a:p>
            <a:r>
              <a:rPr lang="nb-NO" altLang="nb-NO" sz="1800" dirty="0" smtClean="0">
                <a:latin typeface="Georgia" panose="02040502050405020303" pitchFamily="18" charset="0"/>
              </a:rPr>
              <a:t>Komitémøter</a:t>
            </a:r>
          </a:p>
          <a:p>
            <a:endParaRPr lang="nb-NO" altLang="nb-NO" sz="1800" b="1" dirty="0" smtClean="0">
              <a:latin typeface="Georgia" panose="02040502050405020303" pitchFamily="18" charset="0"/>
            </a:endParaRPr>
          </a:p>
          <a:p>
            <a:r>
              <a:rPr lang="nb-NO" altLang="nb-NO" sz="1800" b="1" dirty="0" smtClean="0">
                <a:latin typeface="Georgia" panose="02040502050405020303" pitchFamily="18" charset="0"/>
              </a:rPr>
              <a:t>22. august</a:t>
            </a:r>
          </a:p>
          <a:p>
            <a:r>
              <a:rPr lang="nb-NO" altLang="nb-NO" sz="1800" dirty="0" smtClean="0">
                <a:latin typeface="Georgia" panose="02040502050405020303" pitchFamily="18" charset="0"/>
              </a:rPr>
              <a:t>Foredrag vedr. ferjene. Hva tilfører de byen og hva skjer med handelen i Sandefjord?</a:t>
            </a:r>
          </a:p>
          <a:p>
            <a:endParaRPr lang="nb-NO" altLang="nb-NO" sz="1800" b="1" dirty="0" smtClean="0">
              <a:latin typeface="Georgia" panose="02040502050405020303" pitchFamily="18" charset="0"/>
            </a:endParaRPr>
          </a:p>
          <a:p>
            <a:r>
              <a:rPr lang="nb-NO" altLang="nb-NO" sz="1800" b="1" dirty="0" smtClean="0">
                <a:latin typeface="Georgia" panose="02040502050405020303" pitchFamily="18" charset="0"/>
              </a:rPr>
              <a:t>29. august</a:t>
            </a:r>
          </a:p>
          <a:p>
            <a:r>
              <a:rPr lang="nb-NO" altLang="nb-NO" sz="1800" dirty="0" smtClean="0">
                <a:latin typeface="Georgia" panose="02040502050405020303" pitchFamily="18" charset="0"/>
              </a:rPr>
              <a:t>Bedriftsbesøk Sandefjord Helsepark</a:t>
            </a:r>
          </a:p>
          <a:p>
            <a:r>
              <a:rPr lang="nb-NO" altLang="nb-NO" sz="1800" dirty="0">
                <a:latin typeface="Georgia" panose="02040502050405020303" pitchFamily="18" charset="0"/>
              </a:rPr>
              <a:t>Styremøte i etterkant.</a:t>
            </a:r>
          </a:p>
          <a:p>
            <a:endParaRPr lang="nb-NO" altLang="nb-NO" sz="1800" dirty="0" smtClean="0">
              <a:latin typeface="Georgia" panose="02040502050405020303" pitchFamily="18" charset="0"/>
            </a:endParaRP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484" y="4854851"/>
            <a:ext cx="1773394" cy="17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– MINUTT VED MEDLEMSKOMITEEN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Utgikk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3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291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8" baseType="lpstr">
      <vt:lpstr>MS PGothic</vt:lpstr>
      <vt:lpstr>MS PGothic</vt:lpstr>
      <vt:lpstr>Arial</vt:lpstr>
      <vt:lpstr>Arial Narrow</vt:lpstr>
      <vt:lpstr>Calibri</vt:lpstr>
      <vt:lpstr>Georgia</vt:lpstr>
      <vt:lpstr>Wingdings</vt:lpstr>
      <vt:lpstr>ヒラギノ角ゴ Pro W3</vt:lpstr>
      <vt:lpstr>2_Custom Design</vt:lpstr>
      <vt:lpstr>Communications_white</vt:lpstr>
      <vt:lpstr>PowerPoint-presentasjon</vt:lpstr>
      <vt:lpstr>AGENDA 1. august 2018</vt:lpstr>
      <vt:lpstr>SOMMERMØTER I JULI – Skulpturvandring 4. juli (oppmøte 32,5 %)  og Istrehågan 18. juli (oppmøte 28,2 %)</vt:lpstr>
      <vt:lpstr>BURSDAGER UKE 31 (30.07-05.08)</vt:lpstr>
      <vt:lpstr>FAKTABOKS! </vt:lpstr>
      <vt:lpstr>PÅMINNELSER! </vt:lpstr>
      <vt:lpstr>AGENDA  AUGUST </vt:lpstr>
      <vt:lpstr>3 – MINUTT VED MEDLEMSKOMITEEN </vt:lpstr>
    </vt:vector>
  </TitlesOfParts>
  <Company>Sparebank 1 Regnskapshuset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Birgitte Feen</dc:creator>
  <cp:lastModifiedBy>Birgitte Feen</cp:lastModifiedBy>
  <cp:revision>115</cp:revision>
  <cp:lastPrinted>2018-06-12T12:12:36Z</cp:lastPrinted>
  <dcterms:created xsi:type="dcterms:W3CDTF">2017-08-11T12:35:03Z</dcterms:created>
  <dcterms:modified xsi:type="dcterms:W3CDTF">2018-08-08T19:00:49Z</dcterms:modified>
</cp:coreProperties>
</file>