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85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3759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895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56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380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805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78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153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8782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380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359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060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11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707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677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32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62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60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20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63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628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13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91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Loddrett teks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drett tittel og teks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464174" y="1371600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73174" y="-609599"/>
            <a:ext cx="438785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ndelingsoverskrif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2" y="273048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x-non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371600" y="1643681"/>
            <a:ext cx="6400799" cy="3995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x-none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Women Business Network </a:t>
            </a:r>
            <a:br>
              <a:rPr lang="x-none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Vestfold </a:t>
            </a:r>
            <a:br>
              <a:rPr lang="x-none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x-none"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x-none" sz="3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Women business Network (wbn) er et nettverk for kvinner i Vestfold. Nettverket skal støtte og inspirere kvinner; som ansatt, leder eller næringsdrivende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2310" y="368468"/>
            <a:ext cx="2276306" cy="61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82500" y="206035"/>
            <a:ext cx="3501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Egen nettside: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82507" y="3464355"/>
            <a:ext cx="34890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Facebookside: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388" y="341485"/>
            <a:ext cx="1767992" cy="63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12982"/>
          <a:stretch/>
        </p:blipFill>
        <p:spPr>
          <a:xfrm>
            <a:off x="382500" y="975523"/>
            <a:ext cx="5715000" cy="239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 b="17457"/>
          <a:stretch/>
        </p:blipFill>
        <p:spPr>
          <a:xfrm>
            <a:off x="4204875" y="2985847"/>
            <a:ext cx="4762500" cy="340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11540" y="2899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Hvem er medlem?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Kvinner i aldersgruppen </a:t>
            </a:r>
            <a:r>
              <a:rPr lang="x-none"/>
              <a:t>-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Hele Vestfold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Flest i Tønsberg og Sandefjord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Yrker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647" y="274638"/>
            <a:ext cx="1767992" cy="6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13959"/>
            <a:ext cx="8481247" cy="17582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November:</a:t>
            </a:r>
            <a:b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Kathrine Aspaas - Rosa Pønk 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625" y="1872225"/>
            <a:ext cx="6212400" cy="38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8789" y="274638"/>
            <a:ext cx="1765299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558" y="2602817"/>
            <a:ext cx="4748190" cy="356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8700" y="317500"/>
            <a:ext cx="1765299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 rot="-273006" flipH="1">
            <a:off x="573884" y="5388261"/>
            <a:ext cx="294779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Trine Lise Jagge fra Oslo med tema `Grunderdrømmen´´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596209" y="169593"/>
            <a:ext cx="3718518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Trine Lise Jagge</a:t>
            </a:r>
          </a:p>
        </p:txBody>
      </p:sp>
      <p:pic>
        <p:nvPicPr>
          <p:cNvPr id="175" name="Shape 1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t="29376" r="9863" b="29376"/>
          <a:stretch/>
        </p:blipFill>
        <p:spPr>
          <a:xfrm>
            <a:off x="351153" y="2132467"/>
            <a:ext cx="4490113" cy="2739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3762" b="4719"/>
          <a:stretch/>
        </p:blipFill>
        <p:spPr>
          <a:xfrm>
            <a:off x="562075" y="1823899"/>
            <a:ext cx="7283100" cy="39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600651" y="5791996"/>
            <a:ext cx="59427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EHC med  Gyrid Beck Solberg  «det meg det kommer på» og Anette Haldorsen fra ECH om hvordan kombinere en karriere og det å være mamma .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968851" y="272996"/>
            <a:ext cx="4469700" cy="144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Gyrid Beck Solberg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7932" y="351776"/>
            <a:ext cx="1767992" cy="6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40426" y="996287"/>
            <a:ext cx="8546374" cy="1417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April: Hvordan næringslivet kan bruke lokalavisen - med Sandefjord Blad </a:t>
            </a:r>
          </a:p>
        </p:txBody>
      </p:sp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2298" b="10422"/>
          <a:stretch/>
        </p:blipFill>
        <p:spPr>
          <a:xfrm>
            <a:off x="457200" y="2489821"/>
            <a:ext cx="8229600" cy="38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0886" y="183963"/>
            <a:ext cx="1767992" cy="6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Kortsiktige Mål</a:t>
            </a:r>
            <a:r>
              <a:rPr lang="x-none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x-none"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Flere medlemmer - i hele Vestfold.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Bidra til økt kunnskap og erfaring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Bidra til en delingskultur, blant kvinner i hele Vestfold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 relevante og gode, faglig temaer for møte (etter ønske fra nettverkets medlemmer)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Bidra til å støtte, motivere og inspirere kvinner (for eksempel til etablering av egen forretning, egen bedrift osv.)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Bidra til at flere kvinner får / ønsker en karriere, med en god balanse mellom arbeidsliv og familie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Knytte nettverket til andre lokal nettverk i Norge.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Jobb tett med alle næringsforeningene i Vestfold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807" y="274638"/>
            <a:ext cx="1767992" cy="6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Langsiktige Mål 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Mentor-program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Påvirke beslutningstakere (politikere og myndigheter) rundt saker som gjelder kvinner i arbeids- og næringsliv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Bidra til at flere kvinner ønsker seg lederposisjonen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Samarbeide med andre organisasjoner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på mulighetene for at vi kan bruke våre ressurser og nettverk for å hjelpe andre kvinner inn i næringslivet - for eksempel integrere innvandrere.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Fremme Vestfold som et godt sted å gjøre forretninger og bo, spesielt for kvinner.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99200"/>
              <a:buFont typeface="Arial"/>
              <a:buChar char="•"/>
            </a:pPr>
            <a:r>
              <a:rPr lang="x-none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WBN skape et «brand» - bli kjent også utenfor Vestfold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807" y="212100"/>
            <a:ext cx="1767992" cy="6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9664" y="317018"/>
            <a:ext cx="1767992" cy="6340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Utfordringer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 på medlemsskap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Inntekter &lt; - &gt; lønn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293427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 for 2017</a:t>
            </a:r>
            <a:r>
              <a:rPr lang="x-none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527297" y="14176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Internasjonal nettverksseminar for kvinner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Invitere kvinner fra Norge og internasjonalt for blant annet å snakke om hvor viktig det er å bygge et nettverk og tenke internasjonalt. 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lever i en global verden.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2772" y="274638"/>
            <a:ext cx="1767992" cy="6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15" b="1115"/>
          <a:stretch/>
        </p:blipFill>
        <p:spPr>
          <a:xfrm>
            <a:off x="457200" y="1955042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8069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Hazel Xavier Venkatraman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0682" y="232012"/>
            <a:ext cx="2104140" cy="56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l="2118" r="1578"/>
          <a:stretch/>
        </p:blipFill>
        <p:spPr>
          <a:xfrm>
            <a:off x="2377457" y="846151"/>
            <a:ext cx="4389000" cy="45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5478" y="212100"/>
            <a:ext cx="1767992" cy="6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16001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Takk for meg!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hazel@fitsconsulting.no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807" y="274638"/>
            <a:ext cx="1767992" cy="6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19396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Hvorfor Women Business Network?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328" y="459810"/>
            <a:ext cx="2274005" cy="61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7378" y="463287"/>
            <a:ext cx="2274005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457" y="1937472"/>
            <a:ext cx="7328847" cy="408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51151" y="443616"/>
            <a:ext cx="2274005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34875"/>
            <a:ext cx="9144000" cy="214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Historikk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 med SNF i mai 2015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Styringsgruppen ble etablert høsten 2015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Oppstart oktober 2015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deltakere på første arr</a:t>
            </a:r>
            <a:r>
              <a:rPr lang="x-none"/>
              <a:t>angement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8789" y="274638"/>
            <a:ext cx="1765299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WBN styre gruppen 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8789" y="274638"/>
            <a:ext cx="1765299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57200" y="2106565"/>
            <a:ext cx="2442879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Heidi Moen Schau (Draaben Bar)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 Sagen Gogstad (SNF)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Unni Hafskjold Mildon (Jotun)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 Lena Mondal (M360 Reklamebyrå)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Hazel Venkatraman (Fits Consulting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999" y="1674750"/>
            <a:ext cx="5538799" cy="41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31" y="1138399"/>
            <a:ext cx="4682700" cy="22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534314" y="1138408"/>
            <a:ext cx="3213000" cy="96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194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Hazel (35) leder nytt nettverk for forretningskvinner i Vestfold(NRK)</a:t>
            </a: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7575" y="2105300"/>
            <a:ext cx="3226500" cy="2043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8789" y="274638"/>
            <a:ext cx="1765299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782357" y="258135"/>
            <a:ext cx="496187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Mye omtale i Media!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919" y="3633810"/>
            <a:ext cx="4413900" cy="27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0833" y="3869287"/>
            <a:ext cx="3916499" cy="24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8493"/>
            <a:ext cx="8229600" cy="767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i dag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170496"/>
            <a:ext cx="8229600" cy="5687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150 medlemmer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</a:t>
            </a:r>
            <a:r>
              <a:rPr lang="x-none"/>
              <a:t>angert</a:t>
            </a: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 ulike møter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/>
              <a:t>S</a:t>
            </a: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tort oppmøte på arrangementene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Blitt et samarbeidsprosjekt og en del av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Sandefjord Næringsforening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Tønsberg Næringsforening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Larvik Næringsforening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Horten Næringsforening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NHO Vestfold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8789" y="274638"/>
            <a:ext cx="1765299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428</Words>
  <Application>Microsoft Office PowerPoint</Application>
  <PresentationFormat>Skjermfremvisning (4:3)</PresentationFormat>
  <Paragraphs>73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Office-tema</vt:lpstr>
      <vt:lpstr>PowerPoint-presentasjon</vt:lpstr>
      <vt:lpstr>Hazel Xavier Venkatraman</vt:lpstr>
      <vt:lpstr>Hvorfor Women Business Network?</vt:lpstr>
      <vt:lpstr>PowerPoint-presentasjon</vt:lpstr>
      <vt:lpstr>PowerPoint-presentasjon</vt:lpstr>
      <vt:lpstr>Historikk</vt:lpstr>
      <vt:lpstr>WBN styre gruppen </vt:lpstr>
      <vt:lpstr>PowerPoint-presentasjon</vt:lpstr>
      <vt:lpstr>Status i dag </vt:lpstr>
      <vt:lpstr>PowerPoint-presentasjon</vt:lpstr>
      <vt:lpstr>Hvem er medlem?</vt:lpstr>
      <vt:lpstr>November: Kathrine Aspaas - Rosa Pønk </vt:lpstr>
      <vt:lpstr>PowerPoint-presentasjon</vt:lpstr>
      <vt:lpstr>PowerPoint-presentasjon</vt:lpstr>
      <vt:lpstr>April: Hvordan næringslivet kan bruke lokalavisen - med Sandefjord Blad </vt:lpstr>
      <vt:lpstr> Kortsiktige Mål </vt:lpstr>
      <vt:lpstr>Langsiktige Mål </vt:lpstr>
      <vt:lpstr>Utfordringer</vt:lpstr>
      <vt:lpstr>Mål for 2017 </vt:lpstr>
      <vt:lpstr>PowerPoint-presentasjon</vt:lpstr>
      <vt:lpstr>Takk for meg!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Signe M. Stenersen</dc:creator>
  <cp:lastModifiedBy>Jørgen Holm</cp:lastModifiedBy>
  <cp:revision>1</cp:revision>
  <dcterms:modified xsi:type="dcterms:W3CDTF">2016-04-25T08:59:01Z</dcterms:modified>
</cp:coreProperties>
</file>